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pPr/>
              <a:t>02.03.2023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/>
          </a:bodyPr>
          <a:lstStyle/>
          <a:p>
            <a:r>
              <a:rPr lang="ro-RO" sz="5200" b="1" i="1" u="sng">
                <a:solidFill>
                  <a:schemeClr val="bg1"/>
                </a:solidFill>
                <a:cs typeface="Calibri Light"/>
              </a:rPr>
              <a:t>''The War in </a:t>
            </a:r>
            <a:r>
              <a:rPr lang="ro-RO" sz="5200" b="1" i="1" u="sng" err="1">
                <a:solidFill>
                  <a:schemeClr val="bg1"/>
                </a:solidFill>
                <a:cs typeface="Calibri Light"/>
              </a:rPr>
              <a:t>the</a:t>
            </a:r>
            <a:r>
              <a:rPr lang="ro-RO" sz="5200" b="1" i="1" u="sng">
                <a:solidFill>
                  <a:schemeClr val="bg1"/>
                </a:solidFill>
                <a:cs typeface="Calibri Light"/>
              </a:rPr>
              <a:t> </a:t>
            </a:r>
            <a:r>
              <a:rPr lang="ro-RO" sz="5200" b="1" i="1" u="sng" err="1">
                <a:solidFill>
                  <a:schemeClr val="bg1"/>
                </a:solidFill>
                <a:cs typeface="Calibri Light"/>
              </a:rPr>
              <a:t>Midnight</a:t>
            </a:r>
            <a:r>
              <a:rPr lang="ro-RO" sz="5200" b="1" i="1" u="sng">
                <a:solidFill>
                  <a:schemeClr val="bg1"/>
                </a:solidFill>
                <a:cs typeface="Calibri Light"/>
              </a:rPr>
              <a:t> </a:t>
            </a:r>
            <a:r>
              <a:rPr lang="ro-RO" sz="5200" b="1" i="1" u="sng" err="1">
                <a:solidFill>
                  <a:schemeClr val="bg1"/>
                </a:solidFill>
                <a:cs typeface="Calibri Light"/>
              </a:rPr>
              <a:t>Rain</a:t>
            </a:r>
            <a:r>
              <a:rPr lang="ro-RO" sz="5200" b="1" i="1" u="sng">
                <a:solidFill>
                  <a:schemeClr val="bg1"/>
                </a:solidFill>
                <a:cs typeface="Calibri Light"/>
              </a:rPr>
              <a:t>''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b="1" i="1" u="sng">
                <a:solidFill>
                  <a:schemeClr val="bg1"/>
                </a:solidFill>
                <a:cs typeface="Calibri"/>
              </a:rPr>
              <a:t>Story </a:t>
            </a:r>
            <a:r>
              <a:rPr lang="ro-RO" b="1" i="1" u="sng" err="1">
                <a:solidFill>
                  <a:schemeClr val="bg1"/>
                </a:solidFill>
                <a:cs typeface="Calibri"/>
              </a:rPr>
              <a:t>wrote</a:t>
            </a:r>
            <a:r>
              <a:rPr lang="ro-RO" b="1" i="1" u="sng">
                <a:solidFill>
                  <a:schemeClr val="bg1"/>
                </a:solidFill>
                <a:cs typeface="Calibri"/>
              </a:rPr>
              <a:t> </a:t>
            </a:r>
            <a:r>
              <a:rPr lang="ro-RO" b="1" i="1" u="sng" err="1">
                <a:solidFill>
                  <a:schemeClr val="bg1"/>
                </a:solidFill>
                <a:cs typeface="Calibri"/>
              </a:rPr>
              <a:t>by</a:t>
            </a:r>
            <a:r>
              <a:rPr lang="ro-RO" b="1" i="1" u="sng">
                <a:solidFill>
                  <a:schemeClr val="bg1"/>
                </a:solidFill>
                <a:cs typeface="Calibri"/>
              </a:rPr>
              <a:t>: Lazăr Maria Mădălina </a:t>
            </a:r>
          </a:p>
          <a:p>
            <a:r>
              <a:rPr lang="ro-RO" b="1" i="1" u="sng">
                <a:solidFill>
                  <a:schemeClr val="bg1"/>
                </a:solidFill>
                <a:cs typeface="Calibri"/>
              </a:rPr>
              <a:t>7th grade</a:t>
            </a:r>
          </a:p>
          <a:p>
            <a:endParaRPr lang="ro-RO" b="1" i="1" u="sng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Imagine 5" descr="O imagine care conține text&#10;&#10;Descriere generată automat">
            <a:extLst>
              <a:ext uri="{FF2B5EF4-FFF2-40B4-BE49-F238E27FC236}">
                <a16:creationId xmlns:a16="http://schemas.microsoft.com/office/drawing/2014/main" id="{B6CBEDAC-DAF9-37BA-3497-598D3A874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3" b="10109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Imagine 6">
            <a:extLst>
              <a:ext uri="{FF2B5EF4-FFF2-40B4-BE49-F238E27FC236}">
                <a16:creationId xmlns:a16="http://schemas.microsoft.com/office/drawing/2014/main" id="{70581002-FA94-E11D-A38C-0B1EA69491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1464" r="18834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 cstate="print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2E9140C-D097-5825-E4C5-B86A797C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813252" y="825200"/>
            <a:ext cx="1592307" cy="4495871"/>
          </a:xfrm>
        </p:spPr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FDAEAA1-8D37-6C12-36CA-5F687467F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6381750" cy="6858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z="2000" i="1" dirty="0">
                <a:ea typeface="+mn-lt"/>
                <a:cs typeface="+mn-lt"/>
              </a:rPr>
              <a:t> </a:t>
            </a:r>
            <a:r>
              <a:rPr lang="ro-RO" sz="1800" i="1" dirty="0" err="1">
                <a:ea typeface="+mn-lt"/>
                <a:cs typeface="+mn-lt"/>
              </a:rPr>
              <a:t>This</a:t>
            </a:r>
            <a:r>
              <a:rPr lang="ro-RO" sz="1800" i="1" dirty="0">
                <a:ea typeface="+mn-lt"/>
                <a:cs typeface="+mn-lt"/>
              </a:rPr>
              <a:t> </a:t>
            </a:r>
            <a:r>
              <a:rPr lang="ro-RO" sz="1800" i="1" dirty="0" err="1">
                <a:ea typeface="+mn-lt"/>
                <a:cs typeface="+mn-lt"/>
              </a:rPr>
              <a:t>is</a:t>
            </a:r>
            <a:r>
              <a:rPr lang="ro-RO" sz="1800" i="1" dirty="0">
                <a:ea typeface="+mn-lt"/>
                <a:cs typeface="+mn-lt"/>
              </a:rPr>
              <a:t> a</a:t>
            </a:r>
            <a:r>
              <a:rPr lang="ro-RO" sz="1800" i="1" dirty="0">
                <a:cs typeface="Calibri"/>
              </a:rPr>
              <a:t> fantast </a:t>
            </a:r>
            <a:r>
              <a:rPr lang="ro-RO" sz="1800" i="1" dirty="0" err="1">
                <a:cs typeface="Calibri"/>
              </a:rPr>
              <a:t>romance</a:t>
            </a:r>
            <a:r>
              <a:rPr lang="ro-RO" sz="1800" i="1" dirty="0">
                <a:cs typeface="Calibri"/>
              </a:rPr>
              <a:t> tale </a:t>
            </a:r>
            <a:r>
              <a:rPr lang="ro-RO" sz="1800" i="1" dirty="0" err="1">
                <a:cs typeface="Calibri"/>
              </a:rPr>
              <a:t>about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the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love</a:t>
            </a:r>
            <a:r>
              <a:rPr lang="ro-RO" sz="1800" i="1" dirty="0">
                <a:cs typeface="Calibri"/>
              </a:rPr>
              <a:t> story </a:t>
            </a:r>
            <a:r>
              <a:rPr lang="ro-RO" sz="1800" i="1" dirty="0" err="1">
                <a:cs typeface="Calibri"/>
              </a:rPr>
              <a:t>between</a:t>
            </a:r>
            <a:r>
              <a:rPr lang="ro-RO" sz="1800" i="1" dirty="0">
                <a:cs typeface="Calibri"/>
              </a:rPr>
              <a:t> a supranatural </a:t>
            </a:r>
            <a:r>
              <a:rPr lang="ro-RO" sz="1800" i="1" dirty="0" err="1">
                <a:cs typeface="Calibri"/>
              </a:rPr>
              <a:t>being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named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Myul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Mang</a:t>
            </a:r>
            <a:r>
              <a:rPr lang="ro-RO" sz="1800" i="1" dirty="0">
                <a:cs typeface="Calibri"/>
              </a:rPr>
              <a:t>, </a:t>
            </a:r>
            <a:r>
              <a:rPr lang="ro-RO" sz="1800" i="1" dirty="0" err="1">
                <a:cs typeface="Calibri"/>
              </a:rPr>
              <a:t>who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causes</a:t>
            </a:r>
            <a:r>
              <a:rPr lang="ro-RO" sz="1800" i="1" dirty="0">
                <a:cs typeface="Calibri"/>
              </a:rPr>
              <a:t>  </a:t>
            </a:r>
            <a:r>
              <a:rPr lang="ro-RO" sz="1800" i="1" dirty="0" err="1">
                <a:cs typeface="Calibri"/>
              </a:rPr>
              <a:t>everything</a:t>
            </a:r>
            <a:r>
              <a:rPr lang="ro-RO" sz="1800" i="1" dirty="0">
                <a:cs typeface="Calibri"/>
              </a:rPr>
              <a:t>  </a:t>
            </a:r>
            <a:r>
              <a:rPr lang="ro-RO" sz="1800" i="1" dirty="0" err="1">
                <a:cs typeface="Calibri"/>
              </a:rPr>
              <a:t>he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touches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to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vanish</a:t>
            </a:r>
            <a:r>
              <a:rPr lang="ro-RO" sz="1800" i="1" dirty="0">
                <a:cs typeface="Calibri"/>
              </a:rPr>
              <a:t>, </a:t>
            </a:r>
            <a:r>
              <a:rPr lang="ro-RO" sz="1800" i="1" dirty="0" err="1">
                <a:cs typeface="Calibri"/>
              </a:rPr>
              <a:t>and</a:t>
            </a:r>
            <a:r>
              <a:rPr lang="ro-RO" sz="1800" i="1" dirty="0">
                <a:cs typeface="Calibri"/>
              </a:rPr>
              <a:t> a </a:t>
            </a:r>
            <a:r>
              <a:rPr lang="ro-RO" sz="1800" i="1" dirty="0" err="1">
                <a:cs typeface="Calibri"/>
              </a:rPr>
              <a:t>woman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named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Tak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Dong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Kyung</a:t>
            </a:r>
            <a:r>
              <a:rPr lang="ro-RO" sz="1800" i="1" dirty="0">
                <a:cs typeface="Calibri"/>
              </a:rPr>
              <a:t>,</a:t>
            </a:r>
            <a:r>
              <a:rPr lang="en-US" sz="1800" i="1" dirty="0">
                <a:cs typeface="Calibri"/>
              </a:rPr>
              <a:t>     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who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puts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her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life</a:t>
            </a:r>
            <a:r>
              <a:rPr lang="ro-RO" sz="1800" i="1" dirty="0">
                <a:cs typeface="Calibri"/>
              </a:rPr>
              <a:t> on </a:t>
            </a:r>
            <a:r>
              <a:rPr lang="ro-RO" sz="1800" i="1" dirty="0" err="1">
                <a:cs typeface="Calibri"/>
              </a:rPr>
              <a:t>the</a:t>
            </a:r>
            <a:r>
              <a:rPr lang="ro-RO" sz="1800" i="1" dirty="0">
                <a:cs typeface="Calibri"/>
              </a:rPr>
              <a:t> line </a:t>
            </a:r>
            <a:r>
              <a:rPr lang="ro-RO" sz="1800" i="1" dirty="0" err="1">
                <a:cs typeface="Calibri"/>
              </a:rPr>
              <a:t>to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avoid</a:t>
            </a:r>
            <a:r>
              <a:rPr lang="ro-RO" sz="1800" i="1" dirty="0">
                <a:cs typeface="Calibri"/>
              </a:rPr>
              <a:t> fer </a:t>
            </a:r>
            <a:r>
              <a:rPr lang="ro-RO" sz="1800" i="1" dirty="0" err="1">
                <a:cs typeface="Calibri"/>
              </a:rPr>
              <a:t>fate</a:t>
            </a:r>
            <a:r>
              <a:rPr lang="ro-RO" sz="1800" i="1" dirty="0">
                <a:cs typeface="Calibri"/>
              </a:rPr>
              <a:t>. </a:t>
            </a:r>
            <a:r>
              <a:rPr lang="ro-RO" sz="1800" i="1" dirty="0" err="1">
                <a:cs typeface="Calibri"/>
              </a:rPr>
              <a:t>When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we’re</a:t>
            </a:r>
            <a:r>
              <a:rPr lang="en-US" sz="1800" i="1" dirty="0">
                <a:cs typeface="Calibri"/>
              </a:rPr>
              <a:t>          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having</a:t>
            </a:r>
            <a:r>
              <a:rPr lang="ro-RO" sz="1800" i="1" dirty="0">
                <a:cs typeface="Calibri"/>
              </a:rPr>
              <a:t> a </a:t>
            </a:r>
            <a:r>
              <a:rPr lang="ro-RO" sz="1800" i="1" dirty="0" err="1">
                <a:cs typeface="Calibri"/>
              </a:rPr>
              <a:t>rought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day,nothing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seems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better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than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the</a:t>
            </a:r>
            <a:r>
              <a:rPr lang="ro-RO" sz="1800" i="1" dirty="0">
                <a:cs typeface="Calibri"/>
              </a:rPr>
              <a:t> end  of </a:t>
            </a:r>
            <a:r>
              <a:rPr lang="ro-RO" sz="1800" i="1" dirty="0" err="1">
                <a:cs typeface="Calibri"/>
              </a:rPr>
              <a:t>the</a:t>
            </a:r>
            <a:r>
              <a:rPr lang="en-US" sz="1800" i="1" dirty="0">
                <a:cs typeface="Calibri"/>
              </a:rPr>
              <a:t>  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world</a:t>
            </a:r>
            <a:r>
              <a:rPr lang="ro-RO" sz="1800" i="1" dirty="0">
                <a:cs typeface="Calibri"/>
              </a:rPr>
              <a:t>. End </a:t>
            </a:r>
            <a:r>
              <a:rPr lang="ro-RO" sz="1800" i="1" dirty="0" err="1">
                <a:cs typeface="Calibri"/>
              </a:rPr>
              <a:t>the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suffering</a:t>
            </a:r>
            <a:r>
              <a:rPr lang="ro-RO" sz="1800" i="1" dirty="0">
                <a:cs typeface="Calibri"/>
              </a:rPr>
              <a:t> at </a:t>
            </a:r>
            <a:r>
              <a:rPr lang="ro-RO" sz="1800" i="1" dirty="0" err="1">
                <a:cs typeface="Calibri"/>
              </a:rPr>
              <a:t>once</a:t>
            </a:r>
            <a:r>
              <a:rPr lang="ro-RO" sz="1800" i="1" dirty="0">
                <a:cs typeface="Calibri"/>
              </a:rPr>
              <a:t>, </a:t>
            </a:r>
            <a:r>
              <a:rPr lang="ro-RO" sz="1800" i="1" dirty="0" err="1">
                <a:cs typeface="Calibri"/>
              </a:rPr>
              <a:t>right</a:t>
            </a:r>
            <a:r>
              <a:rPr lang="ro-RO" sz="1800" i="1" dirty="0">
                <a:cs typeface="Calibri"/>
              </a:rPr>
              <a:t>? In a moment of </a:t>
            </a:r>
            <a:r>
              <a:rPr lang="ro-RO" sz="1800" i="1" dirty="0" err="1">
                <a:cs typeface="Calibri"/>
              </a:rPr>
              <a:t>despair</a:t>
            </a:r>
            <a:r>
              <a:rPr lang="ro-RO" sz="1800" i="1" dirty="0">
                <a:cs typeface="Calibri"/>
              </a:rPr>
              <a:t>, a lot of </a:t>
            </a:r>
            <a:r>
              <a:rPr lang="ro-RO" sz="1800" i="1" dirty="0" err="1">
                <a:cs typeface="Calibri"/>
              </a:rPr>
              <a:t>us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have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probably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wished</a:t>
            </a:r>
            <a:r>
              <a:rPr lang="ro-RO" sz="1800" i="1" dirty="0">
                <a:cs typeface="Calibri"/>
              </a:rPr>
              <a:t> for it. </a:t>
            </a:r>
            <a:r>
              <a:rPr lang="ro-RO" sz="1800" i="1" dirty="0" err="1">
                <a:cs typeface="Calibri"/>
              </a:rPr>
              <a:t>We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don't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except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such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wishes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to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become</a:t>
            </a:r>
            <a:r>
              <a:rPr lang="ro-RO" sz="1800" i="1" dirty="0">
                <a:cs typeface="Calibri"/>
              </a:rPr>
              <a:t> </a:t>
            </a:r>
            <a:r>
              <a:rPr lang="ro-RO" sz="1800" i="1" dirty="0" err="1">
                <a:cs typeface="Calibri"/>
              </a:rPr>
              <a:t>reality</a:t>
            </a:r>
            <a:r>
              <a:rPr lang="ro-RO" sz="1800" i="1" dirty="0">
                <a:cs typeface="Calibri"/>
              </a:rPr>
              <a:t>, </a:t>
            </a:r>
            <a:r>
              <a:rPr lang="ro-RO" sz="1800" i="1" dirty="0" err="1">
                <a:cs typeface="Calibri"/>
              </a:rPr>
              <a:t>except</a:t>
            </a:r>
            <a:r>
              <a:rPr lang="en-US" sz="1800" i="1" dirty="0">
                <a:cs typeface="Calibri"/>
              </a:rPr>
              <a:t>,</a:t>
            </a:r>
            <a:r>
              <a:rPr lang="ro-RO" sz="1800" dirty="0" err="1">
                <a:ea typeface="+mn-lt"/>
                <a:cs typeface="+mn-lt"/>
              </a:rPr>
              <a:t>Tak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Dongk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yung’s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cs typeface="Calibri"/>
              </a:rPr>
              <a:t>wish</a:t>
            </a:r>
            <a:r>
              <a:rPr lang="ro-RO" sz="1800" dirty="0">
                <a:cs typeface="Calibri"/>
              </a:rPr>
              <a:t> </a:t>
            </a:r>
            <a:r>
              <a:rPr lang="ro-RO" sz="1800" dirty="0" err="1">
                <a:cs typeface="Calibri"/>
              </a:rPr>
              <a:t>actually</a:t>
            </a:r>
            <a:r>
              <a:rPr lang="ro-RO" sz="1800" dirty="0">
                <a:cs typeface="Calibri"/>
              </a:rPr>
              <a:t> </a:t>
            </a:r>
            <a:r>
              <a:rPr lang="ro-RO" sz="1800" dirty="0" err="1">
                <a:cs typeface="Calibri"/>
              </a:rPr>
              <a:t>comes</a:t>
            </a:r>
            <a:r>
              <a:rPr lang="ro-RO" sz="1800" dirty="0">
                <a:cs typeface="Calibri"/>
              </a:rPr>
              <a:t> </a:t>
            </a:r>
            <a:r>
              <a:rPr lang="ro-RO" sz="1800" dirty="0" err="1">
                <a:cs typeface="Calibri"/>
              </a:rPr>
              <a:t>true</a:t>
            </a:r>
            <a:r>
              <a:rPr lang="ro-RO" sz="1800" dirty="0">
                <a:cs typeface="Calibri"/>
              </a:rPr>
              <a:t>. </a:t>
            </a:r>
            <a:r>
              <a:rPr lang="ro-RO" sz="1800" dirty="0" err="1">
                <a:cs typeface="Calibri"/>
              </a:rPr>
              <a:t>Myul</a:t>
            </a:r>
            <a:r>
              <a:rPr lang="ro-RO" sz="1800" dirty="0">
                <a:cs typeface="Calibri"/>
              </a:rPr>
              <a:t> </a:t>
            </a:r>
            <a:r>
              <a:rPr lang="ro-RO" sz="1800" dirty="0" err="1">
                <a:cs typeface="Calibri"/>
              </a:rPr>
              <a:t>Mang</a:t>
            </a:r>
            <a:r>
              <a:rPr lang="ro-RO" sz="1800" dirty="0">
                <a:cs typeface="Calibri"/>
              </a:rPr>
              <a:t>,  </a:t>
            </a:r>
            <a:r>
              <a:rPr lang="ro-RO" sz="1800" dirty="0" err="1">
                <a:cs typeface="Calibri"/>
              </a:rPr>
              <a:t>who</a:t>
            </a:r>
            <a:r>
              <a:rPr lang="ro-RO" sz="1800" dirty="0">
                <a:cs typeface="Calibri"/>
              </a:rPr>
              <a:t> </a:t>
            </a:r>
            <a:r>
              <a:rPr lang="ro-RO" sz="1800" dirty="0" err="1">
                <a:cs typeface="Calibri"/>
              </a:rPr>
              <a:t>is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doom</a:t>
            </a:r>
            <a:r>
              <a:rPr lang="ro-RO" sz="1800" dirty="0">
                <a:ea typeface="+mn-lt"/>
                <a:cs typeface="+mn-lt"/>
              </a:rPr>
              <a:t>  </a:t>
            </a:r>
            <a:r>
              <a:rPr lang="ro-RO" sz="1800" dirty="0" err="1">
                <a:ea typeface="+mn-lt"/>
                <a:cs typeface="+mn-lt"/>
              </a:rPr>
              <a:t>personified</a:t>
            </a:r>
            <a:r>
              <a:rPr lang="ro-RO" sz="1800" dirty="0">
                <a:ea typeface="+mn-lt"/>
                <a:cs typeface="+mn-lt"/>
              </a:rPr>
              <a:t>, </a:t>
            </a:r>
            <a:r>
              <a:rPr lang="ro-RO" sz="1800" dirty="0" err="1">
                <a:ea typeface="+mn-lt"/>
                <a:cs typeface="+mn-lt"/>
              </a:rPr>
              <a:t>and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whose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existence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serves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the</a:t>
            </a:r>
            <a:r>
              <a:rPr lang="ro-RO" sz="1800" dirty="0">
                <a:ea typeface="+mn-lt"/>
                <a:cs typeface="+mn-lt"/>
              </a:rPr>
              <a:t>  </a:t>
            </a:r>
            <a:r>
              <a:rPr lang="ro-RO" sz="1800" dirty="0" err="1">
                <a:ea typeface="+mn-lt"/>
                <a:cs typeface="+mn-lt"/>
              </a:rPr>
              <a:t>purpose</a:t>
            </a:r>
            <a:r>
              <a:rPr lang="ro-RO" sz="1800" dirty="0">
                <a:ea typeface="+mn-lt"/>
                <a:cs typeface="+mn-lt"/>
              </a:rPr>
              <a:t> of </a:t>
            </a:r>
            <a:r>
              <a:rPr lang="ro-RO" sz="1800" dirty="0" err="1">
                <a:ea typeface="+mn-lt"/>
                <a:cs typeface="+mn-lt"/>
              </a:rPr>
              <a:t>ruination</a:t>
            </a:r>
            <a:r>
              <a:rPr lang="ro-RO" sz="1800" dirty="0">
                <a:ea typeface="+mn-lt"/>
                <a:cs typeface="+mn-lt"/>
              </a:rPr>
              <a:t>, </a:t>
            </a:r>
            <a:r>
              <a:rPr lang="ro-RO" sz="1800" dirty="0" err="1">
                <a:ea typeface="+mn-lt"/>
                <a:cs typeface="+mn-lt"/>
              </a:rPr>
              <a:t>chooses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to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fulfill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Tak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Dongk</a:t>
            </a:r>
            <a:r>
              <a:rPr lang="en-US" sz="1800" dirty="0">
                <a:ea typeface="+mn-lt"/>
                <a:cs typeface="+mn-lt"/>
              </a:rPr>
              <a:t>-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yung’s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wish</a:t>
            </a:r>
            <a:r>
              <a:rPr lang="ro-RO" sz="1800" dirty="0">
                <a:ea typeface="+mn-lt"/>
                <a:cs typeface="+mn-lt"/>
              </a:rPr>
              <a:t>. But </a:t>
            </a:r>
            <a:r>
              <a:rPr lang="ro-RO" sz="1800" dirty="0" err="1">
                <a:ea typeface="+mn-lt"/>
                <a:cs typeface="+mn-lt"/>
              </a:rPr>
              <a:t>then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they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strike</a:t>
            </a:r>
            <a:r>
              <a:rPr lang="ro-RO" sz="1800" dirty="0">
                <a:ea typeface="+mn-lt"/>
                <a:cs typeface="+mn-lt"/>
              </a:rPr>
              <a:t> a deal, </a:t>
            </a:r>
            <a:r>
              <a:rPr lang="ro-RO" sz="1800" dirty="0" err="1">
                <a:ea typeface="+mn-lt"/>
                <a:cs typeface="+mn-lt"/>
              </a:rPr>
              <a:t>and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unexpectedly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fall</a:t>
            </a:r>
            <a:r>
              <a:rPr lang="ro-RO" sz="1800" dirty="0">
                <a:ea typeface="+mn-lt"/>
                <a:cs typeface="+mn-lt"/>
              </a:rPr>
              <a:t> in</a:t>
            </a:r>
            <a:r>
              <a:rPr lang="en-US" sz="1800" dirty="0">
                <a:ea typeface="+mn-lt"/>
                <a:cs typeface="+mn-lt"/>
              </a:rPr>
              <a:t>  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love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along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the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way</a:t>
            </a:r>
            <a:r>
              <a:rPr lang="ro-RO" sz="1800" dirty="0">
                <a:ea typeface="+mn-lt"/>
                <a:cs typeface="+mn-lt"/>
              </a:rPr>
              <a:t>. The central theme of </a:t>
            </a:r>
            <a:r>
              <a:rPr lang="ro-RO" sz="1800" dirty="0" err="1">
                <a:ea typeface="+mn-lt"/>
                <a:cs typeface="+mn-lt"/>
              </a:rPr>
              <a:t>the</a:t>
            </a:r>
            <a:r>
              <a:rPr lang="ro-RO" sz="1800" dirty="0">
                <a:ea typeface="+mn-lt"/>
                <a:cs typeface="+mn-lt"/>
              </a:rPr>
              <a:t> s</a:t>
            </a:r>
            <a:r>
              <a:rPr lang="en-US" sz="1800" dirty="0">
                <a:ea typeface="+mn-lt"/>
                <a:cs typeface="+mn-lt"/>
              </a:rPr>
              <a:t>tory </a:t>
            </a:r>
            <a:r>
              <a:rPr lang="ro-RO" sz="1800" dirty="0" err="1">
                <a:ea typeface="+mn-lt"/>
                <a:cs typeface="+mn-lt"/>
              </a:rPr>
              <a:t>is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en-US" sz="1800" dirty="0">
                <a:ea typeface="+mn-lt"/>
                <a:cs typeface="+mn-lt"/>
              </a:rPr>
              <a:t>“</a:t>
            </a:r>
            <a:r>
              <a:rPr lang="ro-RO" sz="1800" dirty="0" err="1">
                <a:ea typeface="+mn-lt"/>
                <a:cs typeface="+mn-lt"/>
              </a:rPr>
              <a:t>love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conquers</a:t>
            </a:r>
            <a:r>
              <a:rPr lang="en-US" sz="1800" dirty="0">
                <a:ea typeface="+mn-lt"/>
                <a:cs typeface="+mn-lt"/>
              </a:rPr>
              <a:t>”.  </a:t>
            </a:r>
            <a:r>
              <a:rPr lang="ro-RO" sz="1800" dirty="0">
                <a:ea typeface="+mn-lt"/>
                <a:cs typeface="+mn-lt"/>
              </a:rPr>
              <a:t>The </a:t>
            </a:r>
            <a:r>
              <a:rPr lang="ro-RO" sz="1800" dirty="0" err="1">
                <a:ea typeface="+mn-lt"/>
                <a:cs typeface="+mn-lt"/>
              </a:rPr>
              <a:t>love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between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Dong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kyung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and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Myul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Mang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is</a:t>
            </a:r>
            <a:r>
              <a:rPr lang="en-US" sz="1800" dirty="0" err="1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unlikely</a:t>
            </a:r>
            <a:r>
              <a:rPr lang="ro-RO" sz="1800" dirty="0">
                <a:ea typeface="+mn-lt"/>
                <a:cs typeface="+mn-lt"/>
              </a:rPr>
              <a:t>, </a:t>
            </a:r>
            <a:r>
              <a:rPr lang="ro-RO" sz="1800" dirty="0" err="1">
                <a:ea typeface="+mn-lt"/>
                <a:cs typeface="+mn-lt"/>
              </a:rPr>
              <a:t>because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she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doesn't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have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much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time</a:t>
            </a:r>
            <a:r>
              <a:rPr lang="ro-RO" sz="1800" dirty="0">
                <a:ea typeface="+mn-lt"/>
                <a:cs typeface="+mn-lt"/>
              </a:rPr>
              <a:t> left </a:t>
            </a:r>
            <a:r>
              <a:rPr lang="ro-RO" sz="1800" dirty="0" err="1">
                <a:ea typeface="+mn-lt"/>
                <a:cs typeface="+mn-lt"/>
              </a:rPr>
              <a:t>to</a:t>
            </a:r>
            <a:r>
              <a:rPr lang="ro-RO" sz="1800" dirty="0">
                <a:ea typeface="+mn-lt"/>
                <a:cs typeface="+mn-lt"/>
              </a:rPr>
              <a:t> live ,</a:t>
            </a:r>
            <a:r>
              <a:rPr lang="ro-RO" sz="1800" dirty="0" err="1">
                <a:ea typeface="+mn-lt"/>
                <a:cs typeface="+mn-lt"/>
              </a:rPr>
              <a:t>and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Myul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Mang</a:t>
            </a:r>
            <a:r>
              <a:rPr lang="ro-RO" sz="1800" dirty="0">
                <a:ea typeface="+mn-lt"/>
                <a:cs typeface="+mn-lt"/>
              </a:rPr>
              <a:t>  </a:t>
            </a:r>
            <a:r>
              <a:rPr lang="ro-RO" sz="1800" dirty="0" err="1">
                <a:ea typeface="+mn-lt"/>
                <a:cs typeface="+mn-lt"/>
              </a:rPr>
              <a:t>is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immortal,he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is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quite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literally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doom</a:t>
            </a:r>
            <a:r>
              <a:rPr lang="ro-RO" sz="1800" dirty="0">
                <a:ea typeface="+mn-lt"/>
                <a:cs typeface="+mn-lt"/>
              </a:rPr>
              <a:t> .But as   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they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understand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each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other</a:t>
            </a:r>
            <a:r>
              <a:rPr lang="ro-RO" sz="1800" dirty="0">
                <a:ea typeface="+mn-lt"/>
                <a:cs typeface="+mn-lt"/>
              </a:rPr>
              <a:t> , </a:t>
            </a:r>
            <a:r>
              <a:rPr lang="ro-RO" sz="1800" dirty="0" err="1">
                <a:ea typeface="+mn-lt"/>
                <a:cs typeface="+mn-lt"/>
              </a:rPr>
              <a:t>they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grow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closer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and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fall</a:t>
            </a:r>
            <a:r>
              <a:rPr lang="ro-RO" sz="1800" dirty="0">
                <a:ea typeface="+mn-lt"/>
                <a:cs typeface="+mn-lt"/>
              </a:rPr>
              <a:t> in </a:t>
            </a:r>
            <a:r>
              <a:rPr lang="ro-RO" sz="1800" dirty="0" err="1">
                <a:ea typeface="+mn-lt"/>
                <a:cs typeface="+mn-lt"/>
              </a:rPr>
              <a:t>love</a:t>
            </a:r>
            <a:r>
              <a:rPr lang="ro-RO" sz="1800" dirty="0">
                <a:ea typeface="+mn-lt"/>
                <a:cs typeface="+mn-lt"/>
              </a:rPr>
              <a:t>   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deeply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enough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to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risk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the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entire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world.And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their</a:t>
            </a:r>
            <a:r>
              <a:rPr lang="en-US" sz="1800" dirty="0" err="1">
                <a:ea typeface="+mn-lt"/>
                <a:cs typeface="+mn-lt"/>
              </a:rPr>
              <a:t> love is what changes  </a:t>
            </a:r>
            <a:r>
              <a:rPr lang="ro-RO" sz="1800" dirty="0" err="1">
                <a:ea typeface="+mn-lt"/>
                <a:cs typeface="+mn-lt"/>
              </a:rPr>
              <a:t>their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doomed</a:t>
            </a:r>
            <a:r>
              <a:rPr lang="ro-RO" sz="1800" dirty="0">
                <a:ea typeface="+mn-lt"/>
                <a:cs typeface="+mn-lt"/>
              </a:rPr>
              <a:t>  </a:t>
            </a:r>
            <a:r>
              <a:rPr lang="ro-RO" sz="1800" dirty="0" err="1">
                <a:ea typeface="+mn-lt"/>
                <a:cs typeface="+mn-lt"/>
              </a:rPr>
              <a:t>fate</a:t>
            </a:r>
            <a:r>
              <a:rPr lang="ro-RO" sz="1800" dirty="0">
                <a:ea typeface="+mn-lt"/>
                <a:cs typeface="+mn-lt"/>
              </a:rPr>
              <a:t> in </a:t>
            </a:r>
            <a:r>
              <a:rPr lang="ro-RO" sz="1800" dirty="0" err="1">
                <a:ea typeface="+mn-lt"/>
                <a:cs typeface="+mn-lt"/>
              </a:rPr>
              <a:t>the</a:t>
            </a:r>
            <a:r>
              <a:rPr lang="ro-RO" sz="1800" dirty="0">
                <a:ea typeface="+mn-lt"/>
                <a:cs typeface="+mn-lt"/>
              </a:rPr>
              <a:t> end. </a:t>
            </a:r>
            <a:r>
              <a:rPr lang="ro-RO" sz="1800" dirty="0" err="1">
                <a:ea typeface="+mn-lt"/>
                <a:cs typeface="+mn-lt"/>
              </a:rPr>
              <a:t>Though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the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world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may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be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bleak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and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filled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with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obstacles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that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en-US" sz="1800" dirty="0">
                <a:ea typeface="+mn-lt"/>
                <a:cs typeface="+mn-lt"/>
              </a:rPr>
              <a:t>seems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en-US" sz="1800" dirty="0">
                <a:ea typeface="+mn-lt"/>
                <a:cs typeface="+mn-lt"/>
              </a:rPr>
              <a:t>impossible to o</a:t>
            </a:r>
            <a:r>
              <a:rPr lang="ro-RO" sz="1800" dirty="0" err="1">
                <a:ea typeface="+mn-lt"/>
                <a:cs typeface="+mn-lt"/>
              </a:rPr>
              <a:t>vercome</a:t>
            </a:r>
            <a:r>
              <a:rPr lang="ro-RO" sz="1800" dirty="0">
                <a:ea typeface="+mn-lt"/>
                <a:cs typeface="+mn-lt"/>
              </a:rPr>
              <a:t>, it </a:t>
            </a:r>
            <a:r>
              <a:rPr lang="ro-RO" sz="1800" dirty="0" err="1">
                <a:ea typeface="+mn-lt"/>
                <a:cs typeface="+mn-lt"/>
              </a:rPr>
              <a:t>is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love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that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saves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us</a:t>
            </a:r>
            <a:r>
              <a:rPr lang="ro-RO" sz="1800" dirty="0">
                <a:ea typeface="+mn-lt"/>
                <a:cs typeface="+mn-lt"/>
              </a:rPr>
              <a:t>, </a:t>
            </a:r>
            <a:r>
              <a:rPr lang="ro-RO" sz="1800" dirty="0" err="1">
                <a:ea typeface="+mn-lt"/>
                <a:cs typeface="+mn-lt"/>
              </a:rPr>
              <a:t>and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we</a:t>
            </a:r>
            <a:r>
              <a:rPr lang="ro-RO" sz="1800" dirty="0">
                <a:ea typeface="+mn-lt"/>
                <a:cs typeface="+mn-lt"/>
              </a:rPr>
              <a:t> must </a:t>
            </a:r>
            <a:r>
              <a:rPr lang="ro-RO" sz="1800" dirty="0" err="1">
                <a:ea typeface="+mn-lt"/>
                <a:cs typeface="+mn-lt"/>
              </a:rPr>
              <a:t>learn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to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ro-RO" sz="1800" dirty="0" err="1">
                <a:ea typeface="+mn-lt"/>
                <a:cs typeface="+mn-lt"/>
              </a:rPr>
              <a:t>cherish</a:t>
            </a:r>
            <a:r>
              <a:rPr lang="ro-RO" sz="1800" dirty="0">
                <a:ea typeface="+mn-lt"/>
                <a:cs typeface="+mn-lt"/>
              </a:rPr>
              <a:t> 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ro-RO" sz="1800" dirty="0">
                <a:ea typeface="+mn-lt"/>
                <a:cs typeface="+mn-lt"/>
              </a:rPr>
              <a:t>it. Love </a:t>
            </a:r>
            <a:r>
              <a:rPr lang="ro-RO" sz="1800" dirty="0" err="1">
                <a:ea typeface="+mn-lt"/>
                <a:cs typeface="+mn-lt"/>
              </a:rPr>
              <a:t>is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not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something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that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we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find</a:t>
            </a:r>
            <a:r>
              <a:rPr lang="ro-RO" sz="1800" dirty="0">
                <a:ea typeface="+mn-lt"/>
                <a:cs typeface="+mn-lt"/>
              </a:rPr>
              <a:t>, </a:t>
            </a:r>
            <a:r>
              <a:rPr lang="ro-RO" sz="1800" dirty="0" err="1">
                <a:ea typeface="+mn-lt"/>
                <a:cs typeface="+mn-lt"/>
              </a:rPr>
              <a:t>it's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something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that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finds</a:t>
            </a:r>
            <a:r>
              <a:rPr lang="ro-RO" sz="1800" dirty="0">
                <a:ea typeface="+mn-lt"/>
                <a:cs typeface="+mn-lt"/>
              </a:rPr>
              <a:t> </a:t>
            </a:r>
            <a:r>
              <a:rPr lang="ro-RO" sz="1800" dirty="0" err="1">
                <a:ea typeface="+mn-lt"/>
                <a:cs typeface="+mn-lt"/>
              </a:rPr>
              <a:t>us</a:t>
            </a:r>
            <a:r>
              <a:rPr lang="ro-RO" sz="1800" dirty="0">
                <a:ea typeface="+mn-lt"/>
                <a:cs typeface="+mn-lt"/>
              </a:rPr>
              <a:t>.</a:t>
            </a:r>
            <a:r>
              <a:rPr lang="ro-RO" sz="1800" i="1" dirty="0">
                <a:ea typeface="+mn-lt"/>
                <a:cs typeface="+mn-lt"/>
              </a:rPr>
              <a:t>                   </a:t>
            </a:r>
            <a:endParaRPr lang="ro-RO" sz="1800" i="1" dirty="0">
              <a:ea typeface="Calibri" panose="020F0502020204030204"/>
              <a:cs typeface="Calibri"/>
            </a:endParaRPr>
          </a:p>
        </p:txBody>
      </p:sp>
      <p:pic>
        <p:nvPicPr>
          <p:cNvPr id="4" name="Imagine 4" descr="O imagine care conține interior, închis&#10;&#10;Descriere generată automat">
            <a:extLst>
              <a:ext uri="{FF2B5EF4-FFF2-40B4-BE49-F238E27FC236}">
                <a16:creationId xmlns:a16="http://schemas.microsoft.com/office/drawing/2014/main" id="{BD0269FD-0A0F-582D-B2F2-4E1BD84A2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84" r="15190" b="-1"/>
          <a:stretch/>
        </p:blipFill>
        <p:spPr>
          <a:xfrm>
            <a:off x="6229214" y="-15814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878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4" descr="O imagine care conține arbore, exterior, natură, plantă&#10;&#10;Descriere generată automat">
            <a:extLst>
              <a:ext uri="{FF2B5EF4-FFF2-40B4-BE49-F238E27FC236}">
                <a16:creationId xmlns:a16="http://schemas.microsoft.com/office/drawing/2014/main" id="{A83CE6C3-29F1-F8C1-E197-2943E5739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386" r="16311" b="1"/>
          <a:stretch/>
        </p:blipFill>
        <p:spPr>
          <a:xfrm>
            <a:off x="-476250" y="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7AC73EE-6F8F-A290-591F-BF843B71E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0"/>
            <a:ext cx="6591299" cy="76581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o-RO" sz="1600" dirty="0"/>
              <a:t>An editor </a:t>
            </a:r>
            <a:r>
              <a:rPr lang="ro-RO" sz="1600" dirty="0" err="1"/>
              <a:t>from</a:t>
            </a:r>
            <a:r>
              <a:rPr lang="ro-RO" sz="1600" dirty="0"/>
              <a:t> a web </a:t>
            </a:r>
            <a:r>
              <a:rPr lang="ro-RO" sz="1600" dirty="0" err="1"/>
              <a:t>novel</a:t>
            </a:r>
            <a:r>
              <a:rPr lang="ro-RO" sz="1600" dirty="0"/>
              <a:t> company, </a:t>
            </a:r>
            <a:r>
              <a:rPr lang="ro-RO" sz="1600" dirty="0" err="1"/>
              <a:t>lives</a:t>
            </a:r>
            <a:r>
              <a:rPr lang="ro-RO" sz="1600" dirty="0"/>
              <a:t> a </a:t>
            </a:r>
            <a:r>
              <a:rPr lang="ro-RO" sz="1600" dirty="0" err="1"/>
              <a:t>fairly</a:t>
            </a:r>
            <a:r>
              <a:rPr lang="ro-RO" sz="1600" dirty="0"/>
              <a:t> </a:t>
            </a:r>
            <a:r>
              <a:rPr lang="ro-RO" sz="1600" dirty="0" err="1"/>
              <a:t>ordinary</a:t>
            </a:r>
            <a:r>
              <a:rPr lang="ro-RO" sz="1600" dirty="0"/>
              <a:t> </a:t>
            </a:r>
            <a:r>
              <a:rPr lang="ro-RO" sz="1600" dirty="0" err="1"/>
              <a:t>life</a:t>
            </a:r>
            <a:r>
              <a:rPr lang="ro-RO" sz="1600" dirty="0"/>
              <a:t> </a:t>
            </a:r>
            <a:r>
              <a:rPr lang="ro-RO" sz="1600" dirty="0" err="1"/>
              <a:t>until</a:t>
            </a:r>
            <a:r>
              <a:rPr lang="ro-RO" sz="1600" dirty="0"/>
              <a:t> </a:t>
            </a:r>
            <a:r>
              <a:rPr lang="ro-RO" sz="1600" dirty="0" err="1"/>
              <a:t>she</a:t>
            </a:r>
            <a:r>
              <a:rPr lang="ro-RO" sz="1600" dirty="0"/>
              <a:t> </a:t>
            </a:r>
            <a:r>
              <a:rPr lang="ro-RO" sz="1600" dirty="0" err="1"/>
              <a:t>stumbles</a:t>
            </a:r>
            <a:r>
              <a:rPr lang="ro-RO" sz="1600" dirty="0"/>
              <a:t> </a:t>
            </a:r>
            <a:r>
              <a:rPr lang="ro-RO" sz="1600" dirty="0" err="1"/>
              <a:t>into</a:t>
            </a:r>
            <a:r>
              <a:rPr lang="ro-RO" sz="1600" dirty="0"/>
              <a:t> </a:t>
            </a:r>
            <a:r>
              <a:rPr lang="ro-RO" sz="1600" dirty="0" err="1"/>
              <a:t>a</a:t>
            </a:r>
            <a:r>
              <a:rPr lang="ro-RO" sz="1600" dirty="0"/>
              <a:t> </a:t>
            </a:r>
            <a:r>
              <a:rPr lang="ro-RO" sz="1600" dirty="0" err="1"/>
              <a:t>unexpected</a:t>
            </a:r>
            <a:r>
              <a:rPr lang="ro-RO" sz="1600" dirty="0"/>
              <a:t> </a:t>
            </a:r>
            <a:r>
              <a:rPr lang="ro-RO" sz="1600" dirty="0" err="1"/>
              <a:t>fate</a:t>
            </a:r>
            <a:r>
              <a:rPr lang="ro-RO" sz="1600" dirty="0"/>
              <a:t> . </a:t>
            </a:r>
            <a:r>
              <a:rPr lang="ro-RO" sz="1600" dirty="0" err="1"/>
              <a:t>All</a:t>
            </a:r>
            <a:r>
              <a:rPr lang="ro-RO" sz="1600" dirty="0"/>
              <a:t> in a single </a:t>
            </a:r>
            <a:r>
              <a:rPr lang="ro-RO" sz="1600" dirty="0" err="1"/>
              <a:t>day</a:t>
            </a:r>
            <a:r>
              <a:rPr lang="ro-RO" sz="1600" dirty="0"/>
              <a:t>  ,</a:t>
            </a:r>
            <a:r>
              <a:rPr lang="ro-RO" sz="1600" dirty="0" err="1"/>
              <a:t>she</a:t>
            </a:r>
            <a:r>
              <a:rPr lang="ro-RO" sz="1600" dirty="0"/>
              <a:t> </a:t>
            </a:r>
            <a:r>
              <a:rPr lang="ro-RO" sz="1600" dirty="0" err="1"/>
              <a:t>finds</a:t>
            </a:r>
            <a:r>
              <a:rPr lang="ro-RO" sz="1600" dirty="0"/>
              <a:t> out </a:t>
            </a:r>
            <a:r>
              <a:rPr lang="ro-RO" sz="1600" dirty="0" err="1"/>
              <a:t>she</a:t>
            </a:r>
            <a:r>
              <a:rPr lang="ro-RO" sz="1600" dirty="0"/>
              <a:t> </a:t>
            </a:r>
            <a:r>
              <a:rPr lang="ro-RO" sz="1600" dirty="0" err="1"/>
              <a:t>is</a:t>
            </a:r>
            <a:r>
              <a:rPr lang="ro-RO" sz="1600" dirty="0"/>
              <a:t> </a:t>
            </a:r>
            <a:r>
              <a:rPr lang="ro-RO" sz="1600" dirty="0" err="1"/>
              <a:t>dying</a:t>
            </a:r>
            <a:r>
              <a:rPr lang="ro-RO" sz="1600" dirty="0"/>
              <a:t> </a:t>
            </a:r>
            <a:r>
              <a:rPr lang="ro-RO" sz="1600" dirty="0" err="1"/>
              <a:t>from</a:t>
            </a:r>
            <a:r>
              <a:rPr lang="ro-RO" sz="1600" dirty="0"/>
              <a:t> </a:t>
            </a:r>
            <a:r>
              <a:rPr lang="ro-RO" sz="1600" dirty="0" err="1"/>
              <a:t>glioblastoma</a:t>
            </a:r>
            <a:r>
              <a:rPr lang="ro-RO" sz="1600" dirty="0"/>
              <a:t> </a:t>
            </a:r>
            <a:r>
              <a:rPr lang="ro-RO" sz="1600" dirty="0" err="1"/>
              <a:t>and</a:t>
            </a:r>
            <a:r>
              <a:rPr lang="ro-RO" sz="1600" dirty="0"/>
              <a:t> </a:t>
            </a:r>
            <a:r>
              <a:rPr lang="ro-RO" sz="1600" dirty="0" err="1"/>
              <a:t>has</a:t>
            </a:r>
            <a:r>
              <a:rPr lang="ro-RO" sz="1600" dirty="0"/>
              <a:t> </a:t>
            </a:r>
            <a:r>
              <a:rPr lang="ro-RO" sz="1600" dirty="0" err="1"/>
              <a:t>only</a:t>
            </a:r>
            <a:r>
              <a:rPr lang="ro-RO" sz="1600" dirty="0"/>
              <a:t> </a:t>
            </a:r>
            <a:r>
              <a:rPr lang="ro-RO" sz="1600" dirty="0" err="1"/>
              <a:t>three</a:t>
            </a:r>
            <a:r>
              <a:rPr lang="ro-RO" sz="1600" dirty="0"/>
              <a:t> </a:t>
            </a:r>
            <a:r>
              <a:rPr lang="ro-RO" sz="1600" dirty="0" err="1"/>
              <a:t>months</a:t>
            </a:r>
            <a:r>
              <a:rPr lang="ro-RO" sz="1600" dirty="0"/>
              <a:t> </a:t>
            </a:r>
            <a:r>
              <a:rPr lang="en-US" sz="1600" dirty="0"/>
              <a:t>  </a:t>
            </a:r>
            <a:r>
              <a:rPr lang="ro-RO" sz="1600" dirty="0" err="1"/>
              <a:t>to</a:t>
            </a:r>
            <a:r>
              <a:rPr lang="ro-RO" sz="1600" dirty="0"/>
              <a:t> live, </a:t>
            </a:r>
            <a:r>
              <a:rPr lang="ro-RO" sz="1600" dirty="0" err="1"/>
              <a:t>learns</a:t>
            </a:r>
            <a:r>
              <a:rPr lang="ro-RO" sz="1600" dirty="0"/>
              <a:t> </a:t>
            </a:r>
            <a:r>
              <a:rPr lang="ro-RO" sz="1600" dirty="0" err="1"/>
              <a:t>that</a:t>
            </a:r>
            <a:r>
              <a:rPr lang="ro-RO" sz="1600" dirty="0"/>
              <a:t> </a:t>
            </a:r>
            <a:r>
              <a:rPr lang="ro-RO" sz="1600" dirty="0" err="1"/>
              <a:t>her</a:t>
            </a:r>
            <a:r>
              <a:rPr lang="ro-RO" sz="1600" dirty="0"/>
              <a:t>  </a:t>
            </a:r>
            <a:r>
              <a:rPr lang="ro-RO" sz="1600" dirty="0" err="1"/>
              <a:t>boyfriend</a:t>
            </a:r>
            <a:r>
              <a:rPr lang="ro-RO" sz="1600" dirty="0"/>
              <a:t> </a:t>
            </a:r>
            <a:r>
              <a:rPr lang="ro-RO" sz="1600" dirty="0" err="1"/>
              <a:t>is</a:t>
            </a:r>
            <a:r>
              <a:rPr lang="ro-RO" sz="1600" dirty="0"/>
              <a:t> a </a:t>
            </a:r>
            <a:r>
              <a:rPr lang="ro-RO" sz="1600" dirty="0" err="1"/>
              <a:t>father-to-be</a:t>
            </a:r>
            <a:r>
              <a:rPr lang="ro-RO" sz="1600" dirty="0"/>
              <a:t> </a:t>
            </a:r>
            <a:r>
              <a:rPr lang="ro-RO" sz="1600" dirty="0" err="1"/>
              <a:t>and</a:t>
            </a:r>
            <a:r>
              <a:rPr lang="ro-RO" sz="1600" dirty="0"/>
              <a:t> </a:t>
            </a:r>
            <a:r>
              <a:rPr lang="ro-RO" sz="1600" dirty="0" err="1"/>
              <a:t>has</a:t>
            </a:r>
            <a:r>
              <a:rPr lang="ro-RO" sz="1600" dirty="0"/>
              <a:t> a </a:t>
            </a:r>
            <a:r>
              <a:rPr lang="ro-RO" sz="1600" dirty="0" err="1"/>
              <a:t>wife</a:t>
            </a:r>
            <a:r>
              <a:rPr lang="ro-RO" sz="1600" dirty="0"/>
              <a:t>, </a:t>
            </a:r>
            <a:r>
              <a:rPr lang="ro-RO" sz="1600" dirty="0" err="1"/>
              <a:t>gets</a:t>
            </a:r>
            <a:r>
              <a:rPr lang="ro-RO" sz="1600" dirty="0"/>
              <a:t> </a:t>
            </a:r>
            <a:r>
              <a:rPr lang="ro-RO" sz="1600" dirty="0" err="1"/>
              <a:t>scolded</a:t>
            </a:r>
            <a:r>
              <a:rPr lang="ro-RO" sz="1600" dirty="0"/>
              <a:t> </a:t>
            </a:r>
            <a:r>
              <a:rPr lang="ro-RO" sz="1600" dirty="0" err="1"/>
              <a:t>by</a:t>
            </a:r>
            <a:r>
              <a:rPr lang="ro-RO" sz="1600" dirty="0"/>
              <a:t> </a:t>
            </a:r>
            <a:r>
              <a:rPr lang="ro-RO" sz="1600" dirty="0" err="1"/>
              <a:t>her</a:t>
            </a:r>
            <a:r>
              <a:rPr lang="ro-RO" sz="1600" dirty="0"/>
              <a:t> superior</a:t>
            </a:r>
            <a:r>
              <a:rPr lang="en-US" sz="1600" dirty="0"/>
              <a:t> </a:t>
            </a:r>
            <a:r>
              <a:rPr lang="ro-RO" sz="1600" dirty="0"/>
              <a:t>at </a:t>
            </a:r>
            <a:r>
              <a:rPr lang="ro-RO" sz="1600" dirty="0" err="1"/>
              <a:t>work</a:t>
            </a:r>
            <a:r>
              <a:rPr lang="ro-RO" sz="1600" dirty="0"/>
              <a:t>, </a:t>
            </a:r>
            <a:r>
              <a:rPr lang="ro-RO" sz="1600" dirty="0" err="1"/>
              <a:t>and</a:t>
            </a:r>
            <a:r>
              <a:rPr lang="ro-RO" sz="1600" dirty="0"/>
              <a:t> </a:t>
            </a:r>
            <a:r>
              <a:rPr lang="ro-RO" sz="1600" dirty="0" err="1"/>
              <a:t>is</a:t>
            </a:r>
            <a:r>
              <a:rPr lang="ro-RO" sz="1600" dirty="0"/>
              <a:t> </a:t>
            </a:r>
            <a:r>
              <a:rPr lang="ro-RO" sz="1600" dirty="0" err="1"/>
              <a:t>spied</a:t>
            </a:r>
            <a:r>
              <a:rPr lang="ro-RO" sz="1600" dirty="0"/>
              <a:t> on </a:t>
            </a:r>
            <a:r>
              <a:rPr lang="ro-RO" sz="1600" dirty="0" err="1"/>
              <a:t>by</a:t>
            </a:r>
            <a:r>
              <a:rPr lang="ro-RO" sz="1600" dirty="0"/>
              <a:t> a </a:t>
            </a:r>
            <a:r>
              <a:rPr lang="ro-RO" sz="1600" dirty="0" err="1"/>
              <a:t>pervert</a:t>
            </a:r>
            <a:r>
              <a:rPr lang="ro-RO" sz="1600" dirty="0"/>
              <a:t> </a:t>
            </a:r>
            <a:r>
              <a:rPr lang="ro-RO" sz="1600" dirty="0" err="1"/>
              <a:t>before</a:t>
            </a:r>
            <a:r>
              <a:rPr lang="ro-RO" sz="1600" dirty="0"/>
              <a:t> </a:t>
            </a:r>
            <a:r>
              <a:rPr lang="en-US" sz="1600" dirty="0"/>
              <a:t>that</a:t>
            </a:r>
            <a:r>
              <a:rPr lang="ro-RO" sz="1600" dirty="0"/>
              <a:t> </a:t>
            </a:r>
            <a:r>
              <a:rPr lang="ro-RO" sz="1600" dirty="0" err="1"/>
              <a:t>pervert</a:t>
            </a:r>
            <a:r>
              <a:rPr lang="ro-RO" sz="1600" dirty="0"/>
              <a:t> </a:t>
            </a:r>
            <a:r>
              <a:rPr lang="ro-RO" sz="1600" dirty="0" err="1"/>
              <a:t>falls</a:t>
            </a:r>
            <a:r>
              <a:rPr lang="ro-RO" sz="1600" dirty="0"/>
              <a:t>  </a:t>
            </a:r>
            <a:r>
              <a:rPr lang="en-US" sz="1600" dirty="0"/>
              <a:t>into </a:t>
            </a:r>
            <a:r>
              <a:rPr lang="ro-RO" sz="1600" dirty="0"/>
              <a:t>a </a:t>
            </a:r>
            <a:r>
              <a:rPr lang="ro-RO" sz="1600" dirty="0" err="1"/>
              <a:t>sinkhole</a:t>
            </a:r>
            <a:r>
              <a:rPr lang="ro-RO" sz="1600" dirty="0"/>
              <a:t> .</a:t>
            </a:r>
            <a:r>
              <a:rPr lang="ro-RO" sz="1600" dirty="0" err="1"/>
              <a:t>Drinking</a:t>
            </a:r>
            <a:r>
              <a:rPr lang="ro-RO" sz="1600" dirty="0"/>
              <a:t> </a:t>
            </a:r>
            <a:r>
              <a:rPr lang="ro-RO" sz="1600" dirty="0" err="1"/>
              <a:t>her</a:t>
            </a:r>
            <a:r>
              <a:rPr lang="ro-RO" sz="1600" dirty="0"/>
              <a:t> </a:t>
            </a:r>
            <a:r>
              <a:rPr lang="ro-RO" sz="1600" dirty="0" err="1"/>
              <a:t>problems</a:t>
            </a:r>
            <a:r>
              <a:rPr lang="ro-RO" sz="1600" dirty="0"/>
              <a:t> </a:t>
            </a:r>
            <a:r>
              <a:rPr lang="ro-RO" sz="1600" dirty="0" err="1"/>
              <a:t>away</a:t>
            </a:r>
            <a:r>
              <a:rPr lang="ro-RO" sz="1600" dirty="0"/>
              <a:t>, </a:t>
            </a:r>
            <a:r>
              <a:rPr lang="ro-RO" sz="1600" dirty="0" err="1"/>
              <a:t>she</a:t>
            </a:r>
            <a:r>
              <a:rPr lang="ro-RO" sz="1600" dirty="0"/>
              <a:t> </a:t>
            </a:r>
            <a:r>
              <a:rPr lang="ro-RO" sz="1600" dirty="0" err="1"/>
              <a:t>happens</a:t>
            </a:r>
            <a:r>
              <a:rPr lang="ro-RO" sz="1600" dirty="0"/>
              <a:t> </a:t>
            </a:r>
            <a:r>
              <a:rPr lang="ro-RO" sz="1600" dirty="0" err="1"/>
              <a:t>to</a:t>
            </a:r>
            <a:r>
              <a:rPr lang="ro-RO" sz="1600" dirty="0"/>
              <a:t>  </a:t>
            </a:r>
            <a:r>
              <a:rPr lang="ro-RO" sz="1600" dirty="0" err="1"/>
              <a:t>see</a:t>
            </a:r>
            <a:r>
              <a:rPr lang="ro-RO" sz="1600" dirty="0"/>
              <a:t> a </a:t>
            </a:r>
            <a:r>
              <a:rPr lang="ro-RO" sz="1600" dirty="0" err="1"/>
              <a:t>shooting</a:t>
            </a:r>
            <a:r>
              <a:rPr lang="ro-RO" sz="1600" dirty="0"/>
              <a:t> star </a:t>
            </a:r>
            <a:r>
              <a:rPr lang="en-US" sz="1600" dirty="0"/>
              <a:t>    </a:t>
            </a:r>
            <a:r>
              <a:rPr lang="ro-RO" sz="1600" dirty="0" err="1"/>
              <a:t>from</a:t>
            </a:r>
            <a:r>
              <a:rPr lang="ro-RO" sz="1600" dirty="0"/>
              <a:t> </a:t>
            </a:r>
            <a:r>
              <a:rPr lang="ro-RO" sz="1600" dirty="0" err="1"/>
              <a:t>her</a:t>
            </a:r>
            <a:r>
              <a:rPr lang="ro-RO" sz="1600" dirty="0"/>
              <a:t>  </a:t>
            </a:r>
            <a:r>
              <a:rPr lang="ro-RO" sz="1600" dirty="0" err="1"/>
              <a:t>rooftop</a:t>
            </a:r>
            <a:r>
              <a:rPr lang="ro-RO" sz="1600" dirty="0"/>
              <a:t> </a:t>
            </a:r>
            <a:r>
              <a:rPr lang="ro-RO" sz="1600" dirty="0" err="1"/>
              <a:t>apartment</a:t>
            </a:r>
            <a:r>
              <a:rPr lang="ro-RO" sz="1600" dirty="0"/>
              <a:t> </a:t>
            </a:r>
            <a:r>
              <a:rPr lang="ro-RO" sz="1600" dirty="0" err="1"/>
              <a:t>and</a:t>
            </a:r>
            <a:r>
              <a:rPr lang="ro-RO" sz="1600" dirty="0"/>
              <a:t> </a:t>
            </a:r>
            <a:r>
              <a:rPr lang="ro-RO" sz="1600" dirty="0" err="1"/>
              <a:t>drunkenly</a:t>
            </a:r>
            <a:r>
              <a:rPr lang="ro-RO" sz="1600" dirty="0"/>
              <a:t> </a:t>
            </a:r>
            <a:r>
              <a:rPr lang="ro-RO" sz="1600" dirty="0" err="1"/>
              <a:t>wishes</a:t>
            </a:r>
            <a:r>
              <a:rPr lang="ro-RO" sz="1600" dirty="0"/>
              <a:t> for </a:t>
            </a:r>
            <a:r>
              <a:rPr lang="ro-RO" sz="1600" dirty="0" err="1"/>
              <a:t>the</a:t>
            </a:r>
            <a:r>
              <a:rPr lang="ro-RO" sz="1600" dirty="0"/>
              <a:t> </a:t>
            </a:r>
            <a:r>
              <a:rPr lang="ro-RO" sz="1600" dirty="0" err="1"/>
              <a:t>world</a:t>
            </a:r>
            <a:r>
              <a:rPr lang="ro-RO" sz="1600" dirty="0"/>
              <a:t> </a:t>
            </a:r>
            <a:r>
              <a:rPr lang="ro-RO" sz="1600" dirty="0" err="1"/>
              <a:t>to</a:t>
            </a:r>
            <a:r>
              <a:rPr lang="ro-RO" sz="1600" dirty="0"/>
              <a:t> </a:t>
            </a:r>
            <a:r>
              <a:rPr lang="ro-RO" sz="1600" dirty="0" err="1"/>
              <a:t>be</a:t>
            </a:r>
            <a:r>
              <a:rPr lang="ro-RO" sz="1600" dirty="0"/>
              <a:t> </a:t>
            </a:r>
            <a:r>
              <a:rPr lang="ro-RO" sz="1600" dirty="0" err="1"/>
              <a:t>doomed</a:t>
            </a:r>
            <a:r>
              <a:rPr lang="ro-RO" sz="1600" dirty="0"/>
              <a:t>. </a:t>
            </a:r>
            <a:r>
              <a:rPr lang="ro-RO" sz="1600" dirty="0" err="1"/>
              <a:t>Her</a:t>
            </a:r>
            <a:r>
              <a:rPr lang="ro-RO" sz="1600" dirty="0"/>
              <a:t> </a:t>
            </a:r>
            <a:r>
              <a:rPr lang="ro-RO" sz="1600" dirty="0" err="1"/>
              <a:t>wish</a:t>
            </a:r>
            <a:r>
              <a:rPr lang="ro-RO" sz="1600" dirty="0"/>
              <a:t> </a:t>
            </a:r>
            <a:r>
              <a:rPr lang="ro-RO" sz="1600" dirty="0" err="1"/>
              <a:t>is</a:t>
            </a:r>
            <a:r>
              <a:rPr lang="ro-RO" sz="1600" dirty="0"/>
              <a:t> </a:t>
            </a:r>
            <a:r>
              <a:rPr lang="ro-RO" sz="1600" dirty="0" err="1"/>
              <a:t>heard</a:t>
            </a:r>
            <a:r>
              <a:rPr lang="ro-RO" sz="1600" dirty="0"/>
              <a:t> </a:t>
            </a:r>
            <a:r>
              <a:rPr lang="ro-RO" sz="1600" dirty="0" err="1"/>
              <a:t>by</a:t>
            </a:r>
            <a:r>
              <a:rPr lang="ro-RO" sz="1600" dirty="0"/>
              <a:t> </a:t>
            </a:r>
            <a:r>
              <a:rPr lang="ro-RO" sz="1600" dirty="0" err="1"/>
              <a:t>Myul</a:t>
            </a:r>
            <a:r>
              <a:rPr lang="ro-RO" sz="1600" dirty="0"/>
              <a:t> </a:t>
            </a:r>
            <a:r>
              <a:rPr lang="ro-RO" sz="1600" dirty="0" err="1"/>
              <a:t>Mang</a:t>
            </a:r>
            <a:r>
              <a:rPr lang="ro-RO" sz="1600" dirty="0"/>
              <a:t> a            </a:t>
            </a:r>
            <a:r>
              <a:rPr lang="ro-RO" sz="1600" dirty="0" err="1"/>
              <a:t>messenger</a:t>
            </a:r>
            <a:r>
              <a:rPr lang="ro-RO" sz="1600" dirty="0"/>
              <a:t> </a:t>
            </a:r>
            <a:r>
              <a:rPr lang="ro-RO" sz="1600" dirty="0" err="1"/>
              <a:t>between</a:t>
            </a:r>
            <a:r>
              <a:rPr lang="ro-RO" sz="1600" dirty="0"/>
              <a:t> </a:t>
            </a:r>
            <a:r>
              <a:rPr lang="ro-RO" sz="1600" dirty="0" err="1"/>
              <a:t>gods</a:t>
            </a:r>
            <a:r>
              <a:rPr lang="ro-RO" sz="1600" dirty="0"/>
              <a:t> </a:t>
            </a:r>
            <a:r>
              <a:rPr lang="ro-RO" sz="1600" dirty="0" err="1"/>
              <a:t>and</a:t>
            </a:r>
            <a:r>
              <a:rPr lang="ro-RO" sz="1600" dirty="0"/>
              <a:t> </a:t>
            </a:r>
            <a:r>
              <a:rPr lang="ro-RO" sz="1600" dirty="0" err="1"/>
              <a:t>humans</a:t>
            </a:r>
            <a:r>
              <a:rPr lang="ro-RO" sz="1600" dirty="0"/>
              <a:t>  </a:t>
            </a:r>
            <a:r>
              <a:rPr lang="ro-RO" sz="1600" dirty="0" err="1"/>
              <a:t>who</a:t>
            </a:r>
            <a:r>
              <a:rPr lang="ro-RO" sz="1600" dirty="0"/>
              <a:t> </a:t>
            </a:r>
            <a:r>
              <a:rPr lang="ro-RO" sz="1600" dirty="0" err="1"/>
              <a:t>only</a:t>
            </a:r>
            <a:r>
              <a:rPr lang="ro-RO" sz="1600" dirty="0"/>
              <a:t> </a:t>
            </a:r>
            <a:r>
              <a:rPr lang="ro-RO" sz="1600" dirty="0" err="1"/>
              <a:t>follows</a:t>
            </a:r>
            <a:r>
              <a:rPr lang="ro-RO" sz="1600" dirty="0"/>
              <a:t> </a:t>
            </a:r>
            <a:r>
              <a:rPr lang="ro-RO" sz="1600" dirty="0" err="1"/>
              <a:t>fate</a:t>
            </a:r>
            <a:r>
              <a:rPr lang="ro-RO" sz="1600" dirty="0"/>
              <a:t> </a:t>
            </a:r>
            <a:r>
              <a:rPr lang="ro-RO" sz="1600" dirty="0" err="1"/>
              <a:t>without</a:t>
            </a:r>
            <a:r>
              <a:rPr lang="ro-RO" sz="1600" dirty="0"/>
              <a:t> </a:t>
            </a:r>
            <a:r>
              <a:rPr lang="ro-RO" sz="1600" dirty="0" err="1"/>
              <a:t>any</a:t>
            </a:r>
            <a:r>
              <a:rPr lang="ro-RO" sz="1600" dirty="0"/>
              <a:t>    </a:t>
            </a:r>
            <a:r>
              <a:rPr lang="en-US" sz="1600" dirty="0"/>
              <a:t>  </a:t>
            </a:r>
            <a:r>
              <a:rPr lang="ro-RO" sz="1600" dirty="0"/>
              <a:t> </a:t>
            </a:r>
            <a:r>
              <a:rPr lang="ro-RO" sz="1600" dirty="0" err="1"/>
              <a:t>intention</a:t>
            </a:r>
            <a:r>
              <a:rPr lang="ro-RO" sz="1600" dirty="0"/>
              <a:t> nor </a:t>
            </a:r>
            <a:r>
              <a:rPr lang="ro-RO" sz="1600" dirty="0" err="1"/>
              <a:t>passion</a:t>
            </a:r>
            <a:r>
              <a:rPr lang="ro-RO" sz="1600" dirty="0"/>
              <a:t>. </a:t>
            </a:r>
            <a:r>
              <a:rPr lang="ro-RO" sz="1600" dirty="0" err="1"/>
              <a:t>Growing</a:t>
            </a:r>
            <a:r>
              <a:rPr lang="ro-RO" sz="1600" dirty="0"/>
              <a:t> </a:t>
            </a:r>
            <a:r>
              <a:rPr lang="ro-RO" sz="1600" dirty="0" err="1"/>
              <a:t>tired</a:t>
            </a:r>
            <a:r>
              <a:rPr lang="ro-RO" sz="1600" dirty="0"/>
              <a:t> </a:t>
            </a:r>
            <a:r>
              <a:rPr lang="en-US" sz="1600" dirty="0"/>
              <a:t>of  his</a:t>
            </a:r>
            <a:r>
              <a:rPr lang="ro-RO" sz="1600" dirty="0"/>
              <a:t> </a:t>
            </a:r>
            <a:r>
              <a:rPr lang="ro-RO" sz="1600" dirty="0" err="1"/>
              <a:t>immortal</a:t>
            </a:r>
            <a:r>
              <a:rPr lang="ro-RO" sz="1600" dirty="0"/>
              <a:t> </a:t>
            </a:r>
            <a:r>
              <a:rPr lang="ro-RO" sz="1600" dirty="0" err="1"/>
              <a:t>life</a:t>
            </a:r>
            <a:r>
              <a:rPr lang="ro-RO" sz="1600" dirty="0"/>
              <a:t> of </a:t>
            </a:r>
            <a:r>
              <a:rPr lang="ro-RO" sz="1600" dirty="0" err="1"/>
              <a:t>bring</a:t>
            </a:r>
            <a:r>
              <a:rPr lang="ro-RO" sz="1600" dirty="0"/>
              <a:t>  </a:t>
            </a:r>
            <a:r>
              <a:rPr lang="ro-RO" sz="1600" dirty="0" err="1"/>
              <a:t>misfortune</a:t>
            </a:r>
            <a:r>
              <a:rPr lang="ro-RO" sz="1600" dirty="0"/>
              <a:t> </a:t>
            </a:r>
            <a:r>
              <a:rPr lang="ro-RO" sz="1600" dirty="0" err="1"/>
              <a:t>and</a:t>
            </a:r>
            <a:r>
              <a:rPr lang="ro-RO" sz="1600" dirty="0"/>
              <a:t> </a:t>
            </a:r>
            <a:r>
              <a:rPr lang="ro-RO" sz="1600" dirty="0" err="1"/>
              <a:t>destruction</a:t>
            </a:r>
            <a:r>
              <a:rPr lang="ro-RO" sz="1600" dirty="0"/>
              <a:t>, </a:t>
            </a:r>
            <a:r>
              <a:rPr lang="ro-RO" sz="1600" dirty="0" err="1"/>
              <a:t>he</a:t>
            </a:r>
            <a:r>
              <a:rPr lang="ro-RO" sz="1600" dirty="0"/>
              <a:t>  </a:t>
            </a:r>
            <a:r>
              <a:rPr lang="ro-RO" sz="1600" dirty="0" err="1"/>
              <a:t>decides</a:t>
            </a:r>
            <a:r>
              <a:rPr lang="ro-RO" sz="1600" dirty="0"/>
              <a:t> </a:t>
            </a:r>
            <a:r>
              <a:rPr lang="ro-RO" sz="1600" dirty="0" err="1"/>
              <a:t>to</a:t>
            </a:r>
            <a:r>
              <a:rPr lang="ro-RO" sz="1600" dirty="0"/>
              <a:t> end </a:t>
            </a:r>
            <a:r>
              <a:rPr lang="ro-RO" sz="1600" dirty="0" err="1"/>
              <a:t>the</a:t>
            </a:r>
            <a:r>
              <a:rPr lang="ro-RO" sz="1600" dirty="0"/>
              <a:t> </a:t>
            </a:r>
            <a:r>
              <a:rPr lang="ro-RO" sz="1600" dirty="0" err="1"/>
              <a:t>world</a:t>
            </a:r>
            <a:r>
              <a:rPr lang="ro-RO" sz="1600" dirty="0"/>
              <a:t> </a:t>
            </a:r>
            <a:r>
              <a:rPr lang="ro-RO" sz="1600" dirty="0" err="1"/>
              <a:t>and</a:t>
            </a:r>
            <a:r>
              <a:rPr lang="ro-RO" sz="1600" dirty="0"/>
              <a:t> </a:t>
            </a:r>
            <a:r>
              <a:rPr lang="ro-RO" sz="1600" dirty="0" err="1"/>
              <a:t>thus</a:t>
            </a:r>
            <a:r>
              <a:rPr lang="ro-RO" sz="1600" dirty="0"/>
              <a:t> </a:t>
            </a:r>
            <a:r>
              <a:rPr lang="en-US" sz="1600" dirty="0"/>
              <a:t>bring doom</a:t>
            </a:r>
            <a:r>
              <a:rPr lang="ro-RO" sz="1600" dirty="0"/>
              <a:t> </a:t>
            </a:r>
            <a:r>
              <a:rPr lang="ro-RO" sz="1600" dirty="0" err="1"/>
              <a:t>upon</a:t>
            </a:r>
            <a:r>
              <a:rPr lang="ro-RO" sz="1600" dirty="0"/>
              <a:t> </a:t>
            </a:r>
            <a:r>
              <a:rPr lang="ro-RO" sz="1600" dirty="0" err="1"/>
              <a:t>himself</a:t>
            </a:r>
            <a:r>
              <a:rPr lang="ro-RO" sz="1600" dirty="0"/>
              <a:t>.  T</a:t>
            </a:r>
            <a:r>
              <a:rPr lang="en-US" sz="1600" dirty="0"/>
              <a:t>he </a:t>
            </a:r>
            <a:r>
              <a:rPr lang="ro-RO" sz="1600" dirty="0" err="1"/>
              <a:t>only</a:t>
            </a:r>
            <a:r>
              <a:rPr lang="ro-RO" sz="1600" dirty="0"/>
              <a:t> </a:t>
            </a:r>
            <a:r>
              <a:rPr lang="ro-RO" sz="1600" dirty="0" err="1"/>
              <a:t>thing</a:t>
            </a:r>
            <a:r>
              <a:rPr lang="ro-RO" sz="1600" dirty="0"/>
              <a:t> </a:t>
            </a:r>
            <a:r>
              <a:rPr lang="ro-RO" sz="1600" dirty="0" err="1"/>
              <a:t>that</a:t>
            </a:r>
            <a:r>
              <a:rPr lang="ro-RO" sz="1600" dirty="0"/>
              <a:t> </a:t>
            </a:r>
            <a:r>
              <a:rPr lang="ro-RO" sz="1600" dirty="0" err="1"/>
              <a:t>connects</a:t>
            </a:r>
            <a:r>
              <a:rPr lang="en-US" sz="1600" dirty="0"/>
              <a:t> the </a:t>
            </a:r>
            <a:r>
              <a:rPr lang="ro-RO" sz="1600" dirty="0" err="1"/>
              <a:t>two</a:t>
            </a:r>
            <a:r>
              <a:rPr lang="ro-RO" sz="1600" dirty="0"/>
              <a:t> of t</a:t>
            </a:r>
            <a:r>
              <a:rPr lang="en-US" sz="1600" dirty="0"/>
              <a:t>h</a:t>
            </a:r>
            <a:r>
              <a:rPr lang="ro-RO" sz="1600" dirty="0"/>
              <a:t>e </a:t>
            </a:r>
            <a:r>
              <a:rPr lang="ro-RO" sz="1600" dirty="0" err="1"/>
              <a:t>them</a:t>
            </a:r>
            <a:r>
              <a:rPr lang="ro-RO" sz="1600" dirty="0"/>
              <a:t> </a:t>
            </a:r>
            <a:r>
              <a:rPr lang="ro-RO" sz="1600" dirty="0" err="1"/>
              <a:t>is</a:t>
            </a:r>
            <a:r>
              <a:rPr lang="ro-RO" sz="1600" dirty="0"/>
              <a:t> </a:t>
            </a:r>
            <a:r>
              <a:rPr lang="ro-RO" sz="1600" dirty="0" err="1"/>
              <a:t>the</a:t>
            </a:r>
            <a:r>
              <a:rPr lang="ro-RO" sz="1600" dirty="0"/>
              <a:t> </a:t>
            </a:r>
            <a:r>
              <a:rPr lang="ro-RO" sz="1600" dirty="0" err="1"/>
              <a:t>bracelet</a:t>
            </a:r>
            <a:r>
              <a:rPr lang="ro-RO" sz="1600" dirty="0"/>
              <a:t> </a:t>
            </a:r>
            <a:r>
              <a:rPr lang="ro-RO" sz="1600" dirty="0" err="1"/>
              <a:t>that</a:t>
            </a:r>
            <a:r>
              <a:rPr lang="ro-RO" sz="1600" dirty="0"/>
              <a:t> </a:t>
            </a:r>
            <a:r>
              <a:rPr lang="ro-RO" sz="1600" dirty="0" err="1"/>
              <a:t>the</a:t>
            </a:r>
            <a:r>
              <a:rPr lang="ro-RO" sz="1600" dirty="0"/>
              <a:t> </a:t>
            </a:r>
            <a:r>
              <a:rPr lang="ro-RO" sz="1600" dirty="0" err="1"/>
              <a:t>doom</a:t>
            </a:r>
            <a:r>
              <a:rPr lang="ro-RO" sz="1600" dirty="0"/>
              <a:t> </a:t>
            </a:r>
            <a:r>
              <a:rPr lang="ro-RO" sz="1600" dirty="0" err="1"/>
              <a:t>itself</a:t>
            </a:r>
            <a:r>
              <a:rPr lang="ro-RO" sz="1600" dirty="0"/>
              <a:t> </a:t>
            </a:r>
            <a:r>
              <a:rPr lang="ro-RO" sz="1600" dirty="0" err="1"/>
              <a:t>offered</a:t>
            </a:r>
            <a:r>
              <a:rPr lang="ro-RO" sz="1600" dirty="0"/>
              <a:t> </a:t>
            </a:r>
            <a:r>
              <a:rPr lang="ro-RO" sz="1600" dirty="0" err="1"/>
              <a:t>her</a:t>
            </a:r>
            <a:r>
              <a:rPr lang="ro-RO" sz="1600" dirty="0"/>
              <a:t> as a promise  </a:t>
            </a:r>
            <a:r>
              <a:rPr lang="ro-RO" sz="1600" dirty="0" err="1"/>
              <a:t>that</a:t>
            </a:r>
            <a:r>
              <a:rPr lang="ro-RO" sz="1600" dirty="0"/>
              <a:t> </a:t>
            </a:r>
            <a:r>
              <a:rPr lang="ro-RO" sz="1600" dirty="0" err="1"/>
              <a:t>she</a:t>
            </a:r>
            <a:r>
              <a:rPr lang="ro-RO" sz="1600" dirty="0"/>
              <a:t> </a:t>
            </a:r>
            <a:r>
              <a:rPr lang="ro-RO" sz="1600" dirty="0" err="1"/>
              <a:t>will</a:t>
            </a:r>
            <a:r>
              <a:rPr lang="ro-RO" sz="1600" dirty="0"/>
              <a:t> </a:t>
            </a:r>
            <a:r>
              <a:rPr lang="ro-RO" sz="1600" dirty="0" err="1"/>
              <a:t>never</a:t>
            </a:r>
            <a:r>
              <a:rPr lang="ro-RO" sz="1600" dirty="0"/>
              <a:t> break </a:t>
            </a:r>
            <a:r>
              <a:rPr lang="ro-RO" sz="1600" dirty="0" err="1"/>
              <a:t>the</a:t>
            </a:r>
            <a:r>
              <a:rPr lang="ro-RO" sz="1600" dirty="0"/>
              <a:t> contract. The </a:t>
            </a:r>
            <a:r>
              <a:rPr lang="ro-RO" sz="1600" dirty="0" err="1"/>
              <a:t>deity</a:t>
            </a:r>
            <a:r>
              <a:rPr lang="ro-RO" sz="1600" dirty="0"/>
              <a:t>,</a:t>
            </a:r>
            <a:r>
              <a:rPr lang="en-US" sz="1600" dirty="0"/>
              <a:t> the </a:t>
            </a:r>
            <a:r>
              <a:rPr lang="ro-RO" sz="1600" dirty="0"/>
              <a:t>creator of </a:t>
            </a:r>
            <a:r>
              <a:rPr lang="en-US" sz="1600" dirty="0"/>
              <a:t>the doom </a:t>
            </a:r>
            <a:r>
              <a:rPr lang="ro-RO" sz="1600" dirty="0" err="1"/>
              <a:t>was</a:t>
            </a:r>
            <a:r>
              <a:rPr lang="ro-RO" sz="1600" dirty="0"/>
              <a:t> </a:t>
            </a:r>
            <a:r>
              <a:rPr lang="ro-RO" sz="1600" dirty="0" err="1"/>
              <a:t>against</a:t>
            </a:r>
            <a:r>
              <a:rPr lang="ro-RO" sz="1600" dirty="0"/>
              <a:t>  </a:t>
            </a:r>
            <a:r>
              <a:rPr lang="ro-RO" sz="1600" dirty="0" err="1"/>
              <a:t>this</a:t>
            </a:r>
            <a:r>
              <a:rPr lang="ro-RO" sz="1600" dirty="0"/>
              <a:t> ideea </a:t>
            </a:r>
            <a:r>
              <a:rPr lang="ro-RO" sz="1600" dirty="0" err="1"/>
              <a:t>from</a:t>
            </a:r>
            <a:r>
              <a:rPr lang="ro-RO" sz="1600" dirty="0"/>
              <a:t> </a:t>
            </a:r>
            <a:r>
              <a:rPr lang="ro-RO" sz="1600" dirty="0" err="1"/>
              <a:t>the</a:t>
            </a:r>
            <a:r>
              <a:rPr lang="en-US" sz="1600" dirty="0"/>
              <a:t> beginning </a:t>
            </a:r>
            <a:r>
              <a:rPr lang="ro-RO" sz="1600" dirty="0"/>
              <a:t> , </a:t>
            </a:r>
            <a:r>
              <a:rPr lang="en-US" sz="1600" dirty="0"/>
              <a:t>since she knew how things would end up for both of them.</a:t>
            </a:r>
            <a:r>
              <a:rPr lang="ro-RO" sz="1600" dirty="0"/>
              <a:t> </a:t>
            </a:r>
            <a:r>
              <a:rPr lang="ro-RO" sz="1600" dirty="0" err="1"/>
              <a:t>If</a:t>
            </a:r>
            <a:r>
              <a:rPr lang="ro-RO" sz="1600" dirty="0"/>
              <a:t> </a:t>
            </a:r>
            <a:r>
              <a:rPr lang="ro-RO" sz="1600" dirty="0" err="1"/>
              <a:t>he</a:t>
            </a:r>
            <a:r>
              <a:rPr lang="ro-RO" sz="1600" dirty="0"/>
              <a:t> </a:t>
            </a:r>
            <a:r>
              <a:rPr lang="ro-RO" sz="1600" dirty="0" err="1"/>
              <a:t>ever</a:t>
            </a:r>
            <a:r>
              <a:rPr lang="ro-RO" sz="1600" dirty="0"/>
              <a:t> </a:t>
            </a:r>
            <a:r>
              <a:rPr lang="ro-RO" sz="1600" dirty="0" err="1"/>
              <a:t>felt</a:t>
            </a:r>
            <a:r>
              <a:rPr lang="ro-RO" sz="1600" dirty="0"/>
              <a:t> </a:t>
            </a:r>
            <a:r>
              <a:rPr lang="ro-RO" sz="1600" dirty="0" err="1"/>
              <a:t>compassion</a:t>
            </a:r>
            <a:r>
              <a:rPr lang="ro-RO" sz="1600" dirty="0"/>
              <a:t> for </a:t>
            </a:r>
            <a:r>
              <a:rPr lang="ro-RO" sz="1600" dirty="0" err="1"/>
              <a:t>her</a:t>
            </a:r>
            <a:r>
              <a:rPr lang="ro-RO" sz="1600" dirty="0"/>
              <a:t>, </a:t>
            </a:r>
            <a:r>
              <a:rPr lang="ro-RO" sz="1600" dirty="0" err="1"/>
              <a:t>if</a:t>
            </a:r>
            <a:r>
              <a:rPr lang="ro-RO" sz="1600" dirty="0"/>
              <a:t> </a:t>
            </a:r>
            <a:r>
              <a:rPr lang="ro-RO" sz="1600" dirty="0" err="1"/>
              <a:t>he</a:t>
            </a:r>
            <a:r>
              <a:rPr lang="ro-RO" sz="1600" dirty="0"/>
              <a:t> </a:t>
            </a:r>
            <a:r>
              <a:rPr lang="ro-RO" sz="1600" dirty="0" err="1"/>
              <a:t>ever</a:t>
            </a:r>
            <a:r>
              <a:rPr lang="ro-RO" sz="1600" dirty="0"/>
              <a:t> </a:t>
            </a:r>
            <a:r>
              <a:rPr lang="ro-RO" sz="1600" dirty="0" err="1"/>
              <a:t>felt</a:t>
            </a:r>
            <a:r>
              <a:rPr lang="ro-RO" sz="1600" dirty="0"/>
              <a:t> in </a:t>
            </a:r>
            <a:r>
              <a:rPr lang="ro-RO" sz="1600" dirty="0" err="1"/>
              <a:t>love</a:t>
            </a:r>
            <a:r>
              <a:rPr lang="ro-RO" sz="1600" dirty="0"/>
              <a:t> </a:t>
            </a:r>
            <a:r>
              <a:rPr lang="ro-RO" sz="1600" dirty="0" err="1"/>
              <a:t>with</a:t>
            </a:r>
            <a:r>
              <a:rPr lang="ro-RO" sz="1600" dirty="0"/>
              <a:t> </a:t>
            </a:r>
            <a:r>
              <a:rPr lang="ro-RO" sz="1600" dirty="0" err="1"/>
              <a:t>her</a:t>
            </a:r>
            <a:r>
              <a:rPr lang="ro-RO" sz="1600" dirty="0"/>
              <a:t>... </a:t>
            </a:r>
            <a:r>
              <a:rPr lang="ro-RO" sz="1600" dirty="0" err="1"/>
              <a:t>everything</a:t>
            </a:r>
            <a:r>
              <a:rPr lang="ro-RO" sz="1600" dirty="0"/>
              <a:t> </a:t>
            </a:r>
            <a:r>
              <a:rPr lang="ro-RO" sz="1600" dirty="0" err="1"/>
              <a:t>was</a:t>
            </a:r>
            <a:r>
              <a:rPr lang="ro-RO" sz="1600" dirty="0"/>
              <a:t> in </a:t>
            </a:r>
            <a:r>
              <a:rPr lang="ro-RO" sz="1600" dirty="0" err="1"/>
              <a:t>vain</a:t>
            </a:r>
            <a:r>
              <a:rPr lang="ro-RO" sz="1600" dirty="0"/>
              <a:t>. </a:t>
            </a:r>
            <a:r>
              <a:rPr lang="ro-RO" sz="1600" dirty="0" err="1"/>
              <a:t>Even</a:t>
            </a:r>
            <a:r>
              <a:rPr lang="ro-RO" sz="1600" dirty="0"/>
              <a:t> </a:t>
            </a:r>
            <a:r>
              <a:rPr lang="ro-RO" sz="1600" dirty="0" err="1"/>
              <a:t>after</a:t>
            </a:r>
            <a:r>
              <a:rPr lang="ro-RO" sz="1600" dirty="0"/>
              <a:t> </a:t>
            </a:r>
            <a:r>
              <a:rPr lang="ro-RO" sz="1600" dirty="0" err="1"/>
              <a:t>loosing</a:t>
            </a:r>
            <a:r>
              <a:rPr lang="ro-RO" sz="1600" dirty="0"/>
              <a:t> </a:t>
            </a:r>
            <a:r>
              <a:rPr lang="ro-RO" sz="1600" dirty="0" err="1"/>
              <a:t>both</a:t>
            </a:r>
            <a:r>
              <a:rPr lang="ro-RO" sz="1600" dirty="0"/>
              <a:t> of </a:t>
            </a:r>
            <a:r>
              <a:rPr lang="en-US" sz="1600" dirty="0"/>
              <a:t>their </a:t>
            </a:r>
            <a:r>
              <a:rPr lang="ro-RO" sz="1600" dirty="0" err="1"/>
              <a:t>me</a:t>
            </a:r>
            <a:r>
              <a:rPr lang="en-US" sz="1600" dirty="0"/>
              <a:t>memories a</a:t>
            </a:r>
            <a:r>
              <a:rPr lang="ro-RO" sz="1600" dirty="0" err="1"/>
              <a:t>nd</a:t>
            </a:r>
            <a:r>
              <a:rPr lang="ro-RO" sz="1600" dirty="0"/>
              <a:t> </a:t>
            </a:r>
            <a:r>
              <a:rPr lang="ro-RO" sz="1600" dirty="0" err="1"/>
              <a:t>overcoming</a:t>
            </a:r>
            <a:r>
              <a:rPr lang="ro-RO" sz="1600" dirty="0"/>
              <a:t> </a:t>
            </a:r>
            <a:r>
              <a:rPr lang="ro-RO" sz="1600" dirty="0" err="1"/>
              <a:t>all</a:t>
            </a:r>
            <a:r>
              <a:rPr lang="ro-RO" sz="1600" dirty="0"/>
              <a:t> </a:t>
            </a:r>
            <a:r>
              <a:rPr lang="ro-RO" sz="1600" dirty="0" err="1"/>
              <a:t>the</a:t>
            </a:r>
            <a:r>
              <a:rPr lang="ro-RO" sz="1600" dirty="0"/>
              <a:t> </a:t>
            </a:r>
            <a:r>
              <a:rPr lang="en-US" sz="1600" dirty="0"/>
              <a:t>hardships </a:t>
            </a:r>
            <a:r>
              <a:rPr lang="ro-RO" sz="1600" dirty="0" err="1"/>
              <a:t>they</a:t>
            </a:r>
            <a:r>
              <a:rPr lang="ro-RO" sz="1600" dirty="0"/>
              <a:t> </a:t>
            </a:r>
            <a:r>
              <a:rPr lang="en-US" sz="1600" dirty="0"/>
              <a:t>went  </a:t>
            </a:r>
            <a:r>
              <a:rPr lang="ro-RO" sz="1600" dirty="0" err="1"/>
              <a:t>throught</a:t>
            </a:r>
            <a:r>
              <a:rPr lang="ro-RO" sz="1600" dirty="0"/>
              <a:t>, </a:t>
            </a:r>
            <a:r>
              <a:rPr lang="ro-RO" sz="1600" dirty="0" err="1"/>
              <a:t>they</a:t>
            </a:r>
            <a:r>
              <a:rPr lang="ro-RO" sz="1600" dirty="0"/>
              <a:t> </a:t>
            </a:r>
            <a:r>
              <a:rPr lang="ro-RO" sz="1600" dirty="0" err="1"/>
              <a:t>were</a:t>
            </a:r>
            <a:r>
              <a:rPr lang="ro-RO" sz="1600" dirty="0"/>
              <a:t> </a:t>
            </a:r>
            <a:r>
              <a:rPr lang="en-US" sz="1600" dirty="0"/>
              <a:t>finally </a:t>
            </a:r>
            <a:r>
              <a:rPr lang="ro-RO" sz="1600" dirty="0"/>
              <a:t> </a:t>
            </a:r>
            <a:r>
              <a:rPr lang="ro-RO" sz="1600" dirty="0" err="1"/>
              <a:t>able</a:t>
            </a:r>
            <a:r>
              <a:rPr lang="ro-RO" sz="1600" dirty="0"/>
              <a:t> </a:t>
            </a:r>
            <a:r>
              <a:rPr lang="ro-RO" sz="1600" dirty="0" err="1"/>
              <a:t>to</a:t>
            </a:r>
            <a:r>
              <a:rPr lang="ro-RO" sz="1600" dirty="0"/>
              <a:t> live a </a:t>
            </a:r>
            <a:r>
              <a:rPr lang="en-US" sz="1600" dirty="0"/>
              <a:t>peaceful </a:t>
            </a:r>
            <a:r>
              <a:rPr lang="ro-RO" sz="1600" dirty="0" err="1"/>
              <a:t>life,as</a:t>
            </a:r>
            <a:r>
              <a:rPr lang="ro-RO" sz="1600" dirty="0"/>
              <a:t> </a:t>
            </a:r>
            <a:r>
              <a:rPr lang="ro-RO" sz="1600" dirty="0" err="1"/>
              <a:t>they</a:t>
            </a:r>
            <a:r>
              <a:rPr lang="ro-RO" sz="1600" dirty="0"/>
              <a:t> </a:t>
            </a:r>
            <a:r>
              <a:rPr lang="ro-RO" sz="1600" dirty="0" err="1"/>
              <a:t>wanted</a:t>
            </a:r>
            <a:r>
              <a:rPr lang="ro-RO" sz="1600" dirty="0"/>
              <a:t> </a:t>
            </a:r>
            <a:r>
              <a:rPr lang="ro-RO" sz="1600" dirty="0" err="1"/>
              <a:t>from</a:t>
            </a:r>
            <a:r>
              <a:rPr lang="ro-RO" sz="1600" dirty="0"/>
              <a:t> </a:t>
            </a:r>
            <a:r>
              <a:rPr lang="ro-RO" sz="1600" dirty="0" err="1"/>
              <a:t>the</a:t>
            </a:r>
            <a:r>
              <a:rPr lang="en-US" sz="1600" dirty="0"/>
              <a:t> start</a:t>
            </a:r>
            <a:r>
              <a:rPr lang="ro-RO" sz="1600" dirty="0"/>
              <a:t>. </a:t>
            </a:r>
            <a:r>
              <a:rPr lang="ro-RO" sz="1600" dirty="0" err="1"/>
              <a:t>Not</a:t>
            </a:r>
            <a:r>
              <a:rPr lang="ro-RO" sz="1600" dirty="0"/>
              <a:t> </a:t>
            </a:r>
            <a:r>
              <a:rPr lang="ro-RO" sz="1600" dirty="0" err="1"/>
              <a:t>everything</a:t>
            </a:r>
            <a:r>
              <a:rPr lang="ro-RO" sz="1600" dirty="0"/>
              <a:t> </a:t>
            </a:r>
            <a:r>
              <a:rPr lang="ro-RO" sz="1600" dirty="0" err="1"/>
              <a:t>comes</a:t>
            </a:r>
            <a:r>
              <a:rPr lang="ro-RO" sz="1600" dirty="0"/>
              <a:t> for </a:t>
            </a:r>
            <a:r>
              <a:rPr lang="ro-RO" sz="1600" dirty="0" err="1"/>
              <a:t>free</a:t>
            </a:r>
            <a:r>
              <a:rPr lang="ro-RO" sz="1600" dirty="0"/>
              <a:t> ,of </a:t>
            </a:r>
            <a:r>
              <a:rPr lang="ro-RO" sz="1600" dirty="0" err="1"/>
              <a:t>course</a:t>
            </a:r>
            <a:r>
              <a:rPr lang="ro-RO" sz="1600" dirty="0"/>
              <a:t>. He </a:t>
            </a:r>
            <a:r>
              <a:rPr lang="ro-RO" sz="1600" dirty="0" err="1"/>
              <a:t>was</a:t>
            </a:r>
            <a:r>
              <a:rPr lang="ro-RO" sz="1600" dirty="0"/>
              <a:t> </a:t>
            </a:r>
            <a:r>
              <a:rPr lang="ro-RO" sz="1600" dirty="0" err="1"/>
              <a:t>disfranchised</a:t>
            </a:r>
            <a:r>
              <a:rPr lang="ro-RO" sz="1600" dirty="0"/>
              <a:t> </a:t>
            </a:r>
            <a:r>
              <a:rPr lang="ro-RO" sz="1600" dirty="0" err="1"/>
              <a:t>from</a:t>
            </a:r>
            <a:r>
              <a:rPr lang="ro-RO" sz="1600" dirty="0"/>
              <a:t> </a:t>
            </a:r>
            <a:r>
              <a:rPr lang="ro-RO" sz="1600" dirty="0" err="1"/>
              <a:t>his</a:t>
            </a:r>
            <a:r>
              <a:rPr lang="ro-RO" sz="1600" dirty="0"/>
              <a:t> </a:t>
            </a:r>
            <a:r>
              <a:rPr lang="ro-RO" sz="1600" dirty="0" err="1"/>
              <a:t>rights</a:t>
            </a:r>
            <a:r>
              <a:rPr lang="ro-RO" sz="1600" dirty="0"/>
              <a:t> of </a:t>
            </a:r>
            <a:r>
              <a:rPr lang="ro-RO" sz="1600" dirty="0" err="1"/>
              <a:t>being</a:t>
            </a:r>
            <a:r>
              <a:rPr lang="ro-RO" sz="1600" dirty="0"/>
              <a:t> a </a:t>
            </a:r>
            <a:r>
              <a:rPr lang="ro-RO" sz="1600" dirty="0" err="1"/>
              <a:t>deity</a:t>
            </a:r>
            <a:r>
              <a:rPr lang="ro-RO" sz="1600" dirty="0"/>
              <a:t>. </a:t>
            </a:r>
            <a:r>
              <a:rPr lang="ro-RO" sz="1600" dirty="0" err="1"/>
              <a:t>After</a:t>
            </a:r>
            <a:r>
              <a:rPr lang="ro-RO" sz="1600" dirty="0"/>
              <a:t> </a:t>
            </a:r>
            <a:r>
              <a:rPr lang="ro-RO" sz="1600" dirty="0" err="1"/>
              <a:t>all</a:t>
            </a:r>
            <a:r>
              <a:rPr lang="ro-RO" sz="1600" dirty="0"/>
              <a:t>, </a:t>
            </a:r>
            <a:r>
              <a:rPr lang="ro-RO" sz="1600" dirty="0" err="1"/>
              <a:t>they</a:t>
            </a:r>
            <a:r>
              <a:rPr lang="ro-RO" sz="1600" dirty="0"/>
              <a:t> </a:t>
            </a:r>
            <a:r>
              <a:rPr lang="ro-RO" sz="1600" dirty="0" err="1"/>
              <a:t>proved</a:t>
            </a:r>
            <a:r>
              <a:rPr lang="ro-RO" sz="1600" dirty="0"/>
              <a:t> </a:t>
            </a:r>
            <a:r>
              <a:rPr lang="ro-RO" sz="1600" dirty="0" err="1"/>
              <a:t>that</a:t>
            </a:r>
            <a:r>
              <a:rPr lang="ro-RO" sz="1600" dirty="0"/>
              <a:t> </a:t>
            </a:r>
            <a:r>
              <a:rPr lang="ro-RO" sz="1600" dirty="0" err="1"/>
              <a:t>nothing’s</a:t>
            </a:r>
            <a:r>
              <a:rPr lang="ro-RO" sz="1600" dirty="0"/>
              <a:t> </a:t>
            </a:r>
            <a:r>
              <a:rPr lang="ro-RO" sz="1600" dirty="0" err="1"/>
              <a:t>impossible</a:t>
            </a:r>
            <a:r>
              <a:rPr lang="ro-RO" sz="1600" dirty="0"/>
              <a:t>, </a:t>
            </a:r>
            <a:r>
              <a:rPr lang="ro-RO" sz="1600" dirty="0" err="1"/>
              <a:t>unless</a:t>
            </a:r>
            <a:r>
              <a:rPr lang="ro-RO" sz="1600" dirty="0"/>
              <a:t> </a:t>
            </a:r>
            <a:r>
              <a:rPr lang="ro-RO" sz="1600" dirty="0" err="1"/>
              <a:t>you</a:t>
            </a:r>
            <a:r>
              <a:rPr lang="ro-RO" sz="1600" dirty="0"/>
              <a:t> </a:t>
            </a:r>
            <a:r>
              <a:rPr lang="ro-RO" sz="1600" dirty="0" err="1"/>
              <a:t>desire</a:t>
            </a:r>
            <a:r>
              <a:rPr lang="ro-RO" sz="1600" dirty="0"/>
              <a:t> </a:t>
            </a:r>
            <a:r>
              <a:rPr lang="ro-RO" sz="1600" dirty="0" err="1"/>
              <a:t>something</a:t>
            </a:r>
            <a:r>
              <a:rPr lang="ro-RO" sz="1600" dirty="0"/>
              <a:t> </a:t>
            </a:r>
            <a:r>
              <a:rPr lang="ro-RO" sz="1600" dirty="0" err="1"/>
              <a:t>so</a:t>
            </a:r>
            <a:r>
              <a:rPr lang="ro-RO" sz="1600" dirty="0"/>
              <a:t> </a:t>
            </a:r>
            <a:r>
              <a:rPr lang="ro-RO" sz="1600" dirty="0" err="1"/>
              <a:t>much</a:t>
            </a:r>
            <a:r>
              <a:rPr lang="ro-RO" sz="1600" dirty="0"/>
              <a:t> </a:t>
            </a:r>
            <a:r>
              <a:rPr lang="ro-RO" sz="1600" dirty="0" err="1"/>
              <a:t>you</a:t>
            </a:r>
            <a:r>
              <a:rPr lang="ro-RO" sz="1600" dirty="0"/>
              <a:t> </a:t>
            </a:r>
            <a:r>
              <a:rPr lang="ro-RO" sz="1600" dirty="0" err="1"/>
              <a:t>would</a:t>
            </a:r>
            <a:r>
              <a:rPr lang="ro-RO" sz="1600" dirty="0"/>
              <a:t> </a:t>
            </a:r>
            <a:r>
              <a:rPr lang="ro-RO" sz="1600" dirty="0" err="1"/>
              <a:t>go</a:t>
            </a:r>
            <a:r>
              <a:rPr lang="ro-RO" sz="1600" dirty="0"/>
              <a:t> as far as </a:t>
            </a:r>
            <a:r>
              <a:rPr lang="ro-RO" sz="1600" dirty="0" err="1"/>
              <a:t>you</a:t>
            </a:r>
            <a:r>
              <a:rPr lang="ro-RO" sz="1600" dirty="0"/>
              <a:t> </a:t>
            </a:r>
            <a:r>
              <a:rPr lang="ro-RO" sz="1600" dirty="0" err="1"/>
              <a:t>can</a:t>
            </a:r>
            <a:r>
              <a:rPr lang="ro-RO" sz="1600" dirty="0"/>
              <a:t> for it. </a:t>
            </a:r>
            <a:r>
              <a:rPr lang="ro-RO" sz="1600" dirty="0" err="1"/>
              <a:t>Their</a:t>
            </a:r>
            <a:r>
              <a:rPr lang="ro-RO" sz="1600" dirty="0"/>
              <a:t> </a:t>
            </a:r>
            <a:r>
              <a:rPr lang="ro-RO" sz="1600" dirty="0" err="1"/>
              <a:t>love</a:t>
            </a:r>
            <a:r>
              <a:rPr lang="ro-RO" sz="1600" dirty="0"/>
              <a:t> </a:t>
            </a:r>
            <a:r>
              <a:rPr lang="ro-RO" sz="1600" dirty="0" err="1"/>
              <a:t>is</a:t>
            </a:r>
            <a:r>
              <a:rPr lang="ro-RO" sz="1600" dirty="0"/>
              <a:t> </a:t>
            </a:r>
            <a:r>
              <a:rPr lang="ro-RO" sz="1600" dirty="0" err="1"/>
              <a:t>the</a:t>
            </a:r>
            <a:r>
              <a:rPr lang="ro-RO" sz="1600" dirty="0"/>
              <a:t> </a:t>
            </a:r>
            <a:r>
              <a:rPr lang="ro-RO" sz="1600" dirty="0" err="1"/>
              <a:t>definiton</a:t>
            </a:r>
            <a:r>
              <a:rPr lang="ro-RO" sz="1600" dirty="0"/>
              <a:t> of ‘’pure </a:t>
            </a:r>
            <a:r>
              <a:rPr lang="ro-RO" sz="1600" dirty="0" err="1"/>
              <a:t>love</a:t>
            </a:r>
            <a:r>
              <a:rPr lang="ro-RO" sz="1600" dirty="0"/>
              <a:t>’’, </a:t>
            </a:r>
            <a:r>
              <a:rPr lang="ro-RO" sz="1600" dirty="0" err="1"/>
              <a:t>that</a:t>
            </a:r>
            <a:r>
              <a:rPr lang="ro-RO" sz="1600" dirty="0"/>
              <a:t> </a:t>
            </a:r>
            <a:r>
              <a:rPr lang="ro-RO" sz="1600" dirty="0" err="1"/>
              <a:t>would</a:t>
            </a:r>
            <a:r>
              <a:rPr lang="ro-RO" sz="1600" dirty="0"/>
              <a:t> sacrifice </a:t>
            </a:r>
            <a:r>
              <a:rPr lang="ro-RO" sz="1600" dirty="0" err="1"/>
              <a:t>everything</a:t>
            </a:r>
            <a:r>
              <a:rPr lang="ro-RO" sz="1600" dirty="0"/>
              <a:t> </a:t>
            </a:r>
            <a:r>
              <a:rPr lang="ro-RO" sz="1600" dirty="0" err="1"/>
              <a:t>they</a:t>
            </a:r>
            <a:r>
              <a:rPr lang="ro-RO" sz="1600" dirty="0"/>
              <a:t> are in </a:t>
            </a:r>
            <a:r>
              <a:rPr lang="ro-RO" sz="1600" dirty="0" err="1"/>
              <a:t>possesion</a:t>
            </a:r>
            <a:r>
              <a:rPr lang="ro-RO" sz="1600" dirty="0"/>
              <a:t> of,</a:t>
            </a:r>
            <a:r>
              <a:rPr lang="ro-RO" sz="1600" dirty="0" err="1"/>
              <a:t>even</a:t>
            </a:r>
            <a:r>
              <a:rPr lang="ro-RO" sz="1600" dirty="0"/>
              <a:t> </a:t>
            </a:r>
            <a:r>
              <a:rPr lang="ro-RO" sz="1600" dirty="0" err="1"/>
              <a:t>their</a:t>
            </a:r>
            <a:r>
              <a:rPr lang="ro-RO" sz="1600" dirty="0"/>
              <a:t> </a:t>
            </a:r>
            <a:r>
              <a:rPr lang="ro-RO" sz="1600" dirty="0" err="1"/>
              <a:t>lifes</a:t>
            </a:r>
            <a:r>
              <a:rPr lang="ro-RO" sz="1600" dirty="0"/>
              <a:t>. As </a:t>
            </a:r>
            <a:r>
              <a:rPr lang="ro-RO" sz="1600" dirty="0" err="1"/>
              <a:t>he</a:t>
            </a:r>
            <a:r>
              <a:rPr lang="ro-RO" sz="1600" dirty="0"/>
              <a:t> </a:t>
            </a:r>
            <a:r>
              <a:rPr lang="ro-RO" sz="1600" dirty="0" err="1"/>
              <a:t>gives</a:t>
            </a:r>
            <a:r>
              <a:rPr lang="ro-RO" sz="1600" dirty="0"/>
              <a:t> in, </a:t>
            </a:r>
            <a:r>
              <a:rPr lang="ro-RO" sz="1600" dirty="0" err="1"/>
              <a:t>and</a:t>
            </a:r>
            <a:r>
              <a:rPr lang="ro-RO" sz="1600" dirty="0"/>
              <a:t> sacrifice </a:t>
            </a:r>
            <a:r>
              <a:rPr lang="ro-RO" sz="1600" dirty="0" err="1"/>
              <a:t>itself</a:t>
            </a:r>
            <a:r>
              <a:rPr lang="ro-RO" sz="1600" dirty="0"/>
              <a:t> for </a:t>
            </a:r>
            <a:r>
              <a:rPr lang="ro-RO" sz="1600" dirty="0" err="1"/>
              <a:t>her</a:t>
            </a:r>
            <a:r>
              <a:rPr lang="ro-RO" sz="1600" dirty="0"/>
              <a:t>, </a:t>
            </a:r>
            <a:r>
              <a:rPr lang="ro-RO" sz="1600" dirty="0" err="1"/>
              <a:t>the</a:t>
            </a:r>
            <a:r>
              <a:rPr lang="ro-RO" sz="1600" dirty="0"/>
              <a:t> </a:t>
            </a:r>
            <a:r>
              <a:rPr lang="ro-RO" sz="1600" dirty="0" err="1"/>
              <a:t>deity</a:t>
            </a:r>
            <a:r>
              <a:rPr lang="ro-RO" sz="1600" dirty="0"/>
              <a:t>  </a:t>
            </a:r>
            <a:r>
              <a:rPr lang="ro-RO" sz="1600" dirty="0" err="1"/>
              <a:t>finally</a:t>
            </a:r>
            <a:r>
              <a:rPr lang="ro-RO" sz="1600" dirty="0"/>
              <a:t> </a:t>
            </a:r>
            <a:r>
              <a:rPr lang="ro-RO" sz="1600" dirty="0" err="1"/>
              <a:t>realize</a:t>
            </a:r>
            <a:r>
              <a:rPr lang="ro-RO" sz="1600" dirty="0"/>
              <a:t> </a:t>
            </a:r>
            <a:r>
              <a:rPr lang="ro-RO" sz="1600" dirty="0" err="1"/>
              <a:t>that</a:t>
            </a:r>
            <a:r>
              <a:rPr lang="ro-RO" sz="1600" dirty="0"/>
              <a:t> </a:t>
            </a:r>
            <a:r>
              <a:rPr lang="ro-RO" sz="1600" dirty="0" err="1"/>
              <a:t>the</a:t>
            </a:r>
            <a:r>
              <a:rPr lang="ro-RO" sz="1600" dirty="0"/>
              <a:t> </a:t>
            </a:r>
            <a:r>
              <a:rPr lang="ro-RO" sz="1600" dirty="0" err="1"/>
              <a:t>doom</a:t>
            </a:r>
            <a:r>
              <a:rPr lang="ro-RO" sz="1600" dirty="0"/>
              <a:t> </a:t>
            </a:r>
            <a:r>
              <a:rPr lang="ro-RO" sz="1600" dirty="0" err="1"/>
              <a:t>isn’t</a:t>
            </a:r>
            <a:r>
              <a:rPr lang="ro-RO" sz="1600" dirty="0"/>
              <a:t> </a:t>
            </a:r>
            <a:r>
              <a:rPr lang="ro-RO" sz="1600" dirty="0" err="1"/>
              <a:t>neede</a:t>
            </a:r>
            <a:r>
              <a:rPr lang="ro-RO" sz="1600" dirty="0"/>
              <a:t> </a:t>
            </a:r>
            <a:r>
              <a:rPr lang="ro-RO" sz="1600" dirty="0" err="1"/>
              <a:t>anymore</a:t>
            </a:r>
            <a:r>
              <a:rPr lang="ro-RO" sz="1600" dirty="0"/>
              <a:t> in </a:t>
            </a:r>
            <a:r>
              <a:rPr lang="ro-RO" sz="1600" dirty="0" err="1"/>
              <a:t>her</a:t>
            </a:r>
            <a:r>
              <a:rPr lang="ro-RO" sz="1600" dirty="0"/>
              <a:t> </a:t>
            </a:r>
            <a:r>
              <a:rPr lang="ro-RO" sz="1600" dirty="0" err="1"/>
              <a:t>garden</a:t>
            </a:r>
            <a:r>
              <a:rPr lang="ro-RO" sz="1600" dirty="0"/>
              <a:t>,</a:t>
            </a:r>
            <a:r>
              <a:rPr lang="ro-RO" sz="1600" dirty="0" err="1"/>
              <a:t>where</a:t>
            </a:r>
            <a:r>
              <a:rPr lang="ro-RO" sz="1600" dirty="0"/>
              <a:t> </a:t>
            </a:r>
            <a:r>
              <a:rPr lang="ro-RO" sz="1600" dirty="0" err="1"/>
              <a:t>humans</a:t>
            </a:r>
            <a:r>
              <a:rPr lang="ro-RO" sz="1600" dirty="0"/>
              <a:t> </a:t>
            </a:r>
            <a:r>
              <a:rPr lang="ro-RO" sz="1600" dirty="0" err="1"/>
              <a:t>represente</a:t>
            </a:r>
            <a:r>
              <a:rPr lang="ro-RO" sz="1600" dirty="0"/>
              <a:t> </a:t>
            </a:r>
            <a:r>
              <a:rPr lang="ro-RO" sz="1600" dirty="0" err="1"/>
              <a:t>the</a:t>
            </a:r>
            <a:r>
              <a:rPr lang="ro-RO" sz="1600" dirty="0"/>
              <a:t> </a:t>
            </a:r>
            <a:r>
              <a:rPr lang="ro-RO" sz="1600" dirty="0" err="1"/>
              <a:t>flowers</a:t>
            </a:r>
            <a:r>
              <a:rPr lang="ro-RO" sz="1600" dirty="0"/>
              <a:t>. </a:t>
            </a:r>
            <a:r>
              <a:rPr lang="ro-RO" sz="1600" dirty="0" err="1"/>
              <a:t>Their</a:t>
            </a:r>
            <a:r>
              <a:rPr lang="ro-RO" sz="1600" dirty="0"/>
              <a:t> </a:t>
            </a:r>
            <a:r>
              <a:rPr lang="ro-RO" sz="1600" dirty="0" err="1"/>
              <a:t>love</a:t>
            </a:r>
            <a:r>
              <a:rPr lang="ro-RO" sz="1600" dirty="0"/>
              <a:t> story </a:t>
            </a:r>
            <a:r>
              <a:rPr lang="ro-RO" sz="1600" dirty="0" err="1"/>
              <a:t>is</a:t>
            </a:r>
            <a:r>
              <a:rPr lang="ro-RO" sz="1600" dirty="0"/>
              <a:t> </a:t>
            </a:r>
            <a:r>
              <a:rPr lang="ro-RO" sz="1600" dirty="0" err="1"/>
              <a:t>heartwarming</a:t>
            </a:r>
            <a:r>
              <a:rPr lang="ro-RO" sz="1600" dirty="0"/>
              <a:t> , </a:t>
            </a:r>
            <a:r>
              <a:rPr lang="ro-RO" sz="1600" dirty="0" err="1"/>
              <a:t>and</a:t>
            </a:r>
            <a:r>
              <a:rPr lang="ro-RO" sz="1600" dirty="0"/>
              <a:t> </a:t>
            </a:r>
            <a:r>
              <a:rPr lang="ro-RO" sz="1600" dirty="0" err="1"/>
              <a:t>letting</a:t>
            </a:r>
            <a:r>
              <a:rPr lang="ro-RO" sz="1600" dirty="0"/>
              <a:t> </a:t>
            </a:r>
            <a:r>
              <a:rPr lang="ro-RO" sz="1600" dirty="0" err="1"/>
              <a:t>people</a:t>
            </a:r>
            <a:r>
              <a:rPr lang="ro-RO" sz="1600" dirty="0"/>
              <a:t> </a:t>
            </a:r>
            <a:r>
              <a:rPr lang="ro-RO" sz="1600" dirty="0" err="1"/>
              <a:t>know</a:t>
            </a:r>
            <a:r>
              <a:rPr lang="ro-RO" sz="1600" dirty="0"/>
              <a:t> </a:t>
            </a:r>
            <a:r>
              <a:rPr lang="ro-RO" sz="1600" dirty="0" err="1"/>
              <a:t>that</a:t>
            </a:r>
            <a:r>
              <a:rPr lang="ro-RO" sz="1600" dirty="0"/>
              <a:t> </a:t>
            </a:r>
            <a:r>
              <a:rPr lang="ro-RO" sz="1600" dirty="0" err="1"/>
              <a:t>you</a:t>
            </a:r>
            <a:r>
              <a:rPr lang="ro-RO" sz="1600" dirty="0"/>
              <a:t> </a:t>
            </a:r>
            <a:r>
              <a:rPr lang="ro-RO" sz="1600" dirty="0" err="1"/>
              <a:t>can</a:t>
            </a:r>
            <a:r>
              <a:rPr lang="ro-RO" sz="1600" dirty="0"/>
              <a:t> break </a:t>
            </a:r>
            <a:r>
              <a:rPr lang="ro-RO" sz="1600" dirty="0" err="1"/>
              <a:t>your</a:t>
            </a:r>
            <a:r>
              <a:rPr lang="ro-RO" sz="1600" dirty="0"/>
              <a:t> </a:t>
            </a:r>
            <a:r>
              <a:rPr lang="ro-RO" sz="1600" dirty="0" err="1"/>
              <a:t>boundries</a:t>
            </a:r>
            <a:r>
              <a:rPr lang="ro-RO" sz="1600" dirty="0"/>
              <a:t> for </a:t>
            </a:r>
            <a:r>
              <a:rPr lang="ro-RO" sz="1600" dirty="0" err="1"/>
              <a:t>something</a:t>
            </a:r>
            <a:r>
              <a:rPr lang="ro-RO" sz="1600" dirty="0"/>
              <a:t> </a:t>
            </a:r>
            <a:r>
              <a:rPr lang="ro-RO" sz="1600" dirty="0" err="1"/>
              <a:t>you</a:t>
            </a:r>
            <a:r>
              <a:rPr lang="ro-RO" sz="1600" dirty="0"/>
              <a:t>  </a:t>
            </a:r>
            <a:r>
              <a:rPr lang="ro-RO" sz="1600" dirty="0" err="1"/>
              <a:t>yearn</a:t>
            </a:r>
            <a:r>
              <a:rPr lang="ro-RO" sz="1600" dirty="0"/>
              <a:t> </a:t>
            </a:r>
            <a:r>
              <a:rPr lang="ro-RO" sz="1600" dirty="0" err="1"/>
              <a:t>for</a:t>
            </a:r>
            <a:r>
              <a:rPr lang="ro-RO" sz="1600" dirty="0"/>
              <a:t> </a:t>
            </a:r>
            <a:r>
              <a:rPr lang="ro-RO" sz="1600" dirty="0" err="1"/>
              <a:t>It’s</a:t>
            </a:r>
            <a:r>
              <a:rPr lang="ro-RO" sz="1600" dirty="0"/>
              <a:t> a must.</a:t>
            </a:r>
            <a:endParaRPr lang="ro-RO" sz="1600" dirty="0">
              <a:cs typeface="Calibri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167885B-8DC2-D0F5-AC2C-B3C4F490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0" y="4914900"/>
            <a:ext cx="3467100" cy="895350"/>
          </a:xfrm>
        </p:spPr>
        <p:txBody>
          <a:bodyPr>
            <a:normAutofit/>
          </a:bodyPr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05779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Temă Office</vt:lpstr>
      <vt:lpstr>''The War in the Midnight Rain''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Admin</dc:creator>
  <cp:lastModifiedBy>Unknown User</cp:lastModifiedBy>
  <cp:revision>8</cp:revision>
  <dcterms:created xsi:type="dcterms:W3CDTF">2023-03-01T12:04:53Z</dcterms:created>
  <dcterms:modified xsi:type="dcterms:W3CDTF">2023-03-02T06:43:25Z</dcterms:modified>
</cp:coreProperties>
</file>