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Arial Black"/>
      <p:regular r:id="rId15"/>
    </p:embeddedFon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ArialBlack-regular.fntdata"/><Relationship Id="rId14" Type="http://schemas.openxmlformats.org/officeDocument/2006/relationships/slide" Target="slides/slide9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19" Type="http://schemas.openxmlformats.org/officeDocument/2006/relationships/font" Target="fonts/CenturyGothic-boldItalic.fntdata"/><Relationship Id="rId18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u și conținu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ine panoramică cu legendă">
  <p:cSld name="Imagine panoramică cu legendă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2" name="Google Shape;122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0" name="Google Shape;130;p1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1" name="Google Shape;131;p11"/>
          <p:cNvSpPr txBox="1"/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1"/>
          <p:cNvSpPr/>
          <p:nvPr>
            <p:ph idx="2" type="pic"/>
          </p:nvPr>
        </p:nvSpPr>
        <p:spPr>
          <a:xfrm>
            <a:off x="1154954" y="685800"/>
            <a:ext cx="8825659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33" name="Google Shape;133;p11"/>
          <p:cNvSpPr txBox="1"/>
          <p:nvPr>
            <p:ph idx="1" type="body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34" name="Google Shape;134;p11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u și legendă" showMasterSp="0">
  <p:cSld name="Titlu și legendă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0" name="Google Shape;140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455612" y="2801319"/>
              <a:ext cx="11277600" cy="3602637"/>
            </a:xfrm>
            <a:custGeom>
              <a:rect b="b" l="l" r="r" t="t"/>
              <a:pathLst>
                <a:path extrusionOk="0" h="7946" w="1000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8" name="Google Shape;148;p1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9" name="Google Shape;149;p12"/>
          <p:cNvSpPr txBox="1"/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2"/>
          <p:cNvSpPr txBox="1"/>
          <p:nvPr>
            <p:ph idx="1" type="body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51" name="Google Shape;151;p12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 cu legendă" showMasterSp="0">
  <p:cSld name="Citat cu legendă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7" name="Google Shape;157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5" name="Google Shape;165;p1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6" name="Google Shape;166;p13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o-RO" sz="960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7" name="Google Shape;167;p13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o-RO" sz="960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8" name="Google Shape;168;p13"/>
          <p:cNvSpPr txBox="1"/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3"/>
          <p:cNvSpPr txBox="1"/>
          <p:nvPr>
            <p:ph idx="1" type="body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0" name="Google Shape;170;p13"/>
          <p:cNvSpPr txBox="1"/>
          <p:nvPr>
            <p:ph idx="2" type="body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1" name="Google Shape;171;p13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3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te de vizită" showMasterSp="0">
  <p:cSld name="Carte de vizită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Google Shape;177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Google Shape;185;p1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Google Shape;186;p14"/>
          <p:cNvSpPr txBox="1"/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4"/>
          <p:cNvSpPr txBox="1"/>
          <p:nvPr>
            <p:ph idx="1" type="body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8" name="Google Shape;188;p1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4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ane">
  <p:cSld name="3 coloan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5"/>
          <p:cNvSpPr txBox="1"/>
          <p:nvPr>
            <p:ph idx="1" type="body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5" name="Google Shape;195;p15"/>
          <p:cNvSpPr txBox="1"/>
          <p:nvPr>
            <p:ph idx="2" type="body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96" name="Google Shape;196;p15"/>
          <p:cNvSpPr txBox="1"/>
          <p:nvPr>
            <p:ph idx="3" type="body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7" name="Google Shape;197;p15"/>
          <p:cNvSpPr txBox="1"/>
          <p:nvPr>
            <p:ph idx="4" type="body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98" name="Google Shape;198;p15"/>
          <p:cNvSpPr txBox="1"/>
          <p:nvPr>
            <p:ph idx="5" type="body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9" name="Google Shape;199;p15"/>
          <p:cNvSpPr txBox="1"/>
          <p:nvPr>
            <p:ph idx="6" type="body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00" name="Google Shape;200;p15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15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1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ană cu trei imagini">
  <p:cSld name="Coloană cu trei imagini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6"/>
          <p:cNvSpPr txBox="1"/>
          <p:nvPr>
            <p:ph idx="1" type="body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8" name="Google Shape;208;p16"/>
          <p:cNvSpPr/>
          <p:nvPr>
            <p:ph idx="2" type="pic"/>
          </p:nvPr>
        </p:nvSpPr>
        <p:spPr>
          <a:xfrm>
            <a:off x="1334553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09" name="Google Shape;209;p16"/>
          <p:cNvSpPr txBox="1"/>
          <p:nvPr>
            <p:ph idx="3" type="body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0" name="Google Shape;210;p16"/>
          <p:cNvSpPr txBox="1"/>
          <p:nvPr>
            <p:ph idx="4" type="body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1" name="Google Shape;211;p16"/>
          <p:cNvSpPr/>
          <p:nvPr>
            <p:ph idx="5" type="pic"/>
          </p:nvPr>
        </p:nvSpPr>
        <p:spPr>
          <a:xfrm>
            <a:off x="4748462" y="2603500"/>
            <a:ext cx="2691243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12" name="Google Shape;212;p16"/>
          <p:cNvSpPr txBox="1"/>
          <p:nvPr>
            <p:ph idx="6" type="body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3" name="Google Shape;213;p16"/>
          <p:cNvSpPr txBox="1"/>
          <p:nvPr>
            <p:ph idx="7" type="body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4" name="Google Shape;214;p16"/>
          <p:cNvSpPr/>
          <p:nvPr>
            <p:ph idx="8" type="pic"/>
          </p:nvPr>
        </p:nvSpPr>
        <p:spPr>
          <a:xfrm>
            <a:off x="8163031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15" name="Google Shape;215;p16"/>
          <p:cNvSpPr txBox="1"/>
          <p:nvPr>
            <p:ph idx="9" type="body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16" name="Google Shape;216;p16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16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1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16"/>
          <p:cNvSpPr txBox="1"/>
          <p:nvPr>
            <p:ph idx="11" type="ftr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vertical și titlu" type="vertTx">
  <p:cSld name="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7"/>
          <p:cNvSpPr txBox="1"/>
          <p:nvPr>
            <p:ph idx="1" type="body"/>
          </p:nvPr>
        </p:nvSpPr>
        <p:spPr>
          <a:xfrm rot="5400000">
            <a:off x="3859634" y="-101179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24" name="Google Shape;224;p17"/>
          <p:cNvSpPr txBox="1"/>
          <p:nvPr>
            <p:ph idx="10" type="dt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1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u vertical și text" showMasterSp="0" type="vertTitleAndTx">
  <p:cSld name="VERTICAL_TITLE_AND_VERTICAL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Google Shape;238;p1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Google Shape;239;p18"/>
          <p:cNvSpPr txBox="1"/>
          <p:nvPr>
            <p:ph type="title"/>
          </p:nvPr>
        </p:nvSpPr>
        <p:spPr>
          <a:xfrm rot="5400000">
            <a:off x="6915923" y="2947780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18"/>
          <p:cNvSpPr txBox="1"/>
          <p:nvPr>
            <p:ph idx="1" type="body"/>
          </p:nvPr>
        </p:nvSpPr>
        <p:spPr>
          <a:xfrm rot="5400000">
            <a:off x="1908672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41" name="Google Shape;241;p18"/>
          <p:cNvSpPr txBox="1"/>
          <p:nvPr>
            <p:ph idx="10" type="dt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18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zitiv titlu" showMasterSp="0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" name="Google Shape;30;p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2" name="Google Shape;32;p3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"/>
          <p:cNvSpPr txBox="1"/>
          <p:nvPr>
            <p:ph idx="10" type="dt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1" type="ftr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tet secțiune" showMasterSp="0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0" name="Google Shape;40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8" name="Google Shape;48;p4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0" name="Google Shape;50;p4"/>
          <p:cNvSpPr txBox="1"/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" type="body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ă tipuri de conținu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" type="body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2" type="body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ție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" type="body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6" name="Google Shape;66;p6"/>
          <p:cNvSpPr txBox="1"/>
          <p:nvPr>
            <p:ph idx="2" type="body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3" type="body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8" name="Google Shape;68;p6"/>
          <p:cNvSpPr txBox="1"/>
          <p:nvPr>
            <p:ph idx="4" type="body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69" name="Google Shape;69;p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ar titlu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completat" showMasterSp="0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ținut cu legendă" showMasterSp="0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4" name="Google Shape;84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9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9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3" name="Google Shape;93;p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4" name="Google Shape;94;p9"/>
          <p:cNvSpPr txBox="1"/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" type="body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6" name="Google Shape;96;p9"/>
          <p:cNvSpPr txBox="1"/>
          <p:nvPr>
            <p:ph idx="2" type="body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7" name="Google Shape;97;p9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ine cu legendă" showMasterSp="0" type="picTx">
  <p:cSld name="PICTURE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" name="Google Shape;103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2" name="Google Shape;112;p1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3" name="Google Shape;113;p10"/>
          <p:cNvSpPr txBox="1"/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0"/>
          <p:cNvSpPr/>
          <p:nvPr>
            <p:ph idx="2" type="pic"/>
          </p:nvPr>
        </p:nvSpPr>
        <p:spPr>
          <a:xfrm>
            <a:off x="6547870" y="1143000"/>
            <a:ext cx="3227193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5" name="Google Shape;115;p10"/>
          <p:cNvSpPr txBox="1"/>
          <p:nvPr>
            <p:ph idx="1" type="body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6" name="Google Shape;116;p10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0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1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hyperlink" Target="https://ro.wikipedia.org/wiki/Planeta" TargetMode="External"/><Relationship Id="rId5" Type="http://schemas.openxmlformats.org/officeDocument/2006/relationships/hyperlink" Target="https://ro.wikipedia.org/wiki/Soare" TargetMode="External"/><Relationship Id="rId6" Type="http://schemas.openxmlformats.org/officeDocument/2006/relationships/hyperlink" Target="https://ro.wikipedia.org/wiki/Magnitudine_aparent%C4%83" TargetMode="External"/><Relationship Id="rId7" Type="http://schemas.openxmlformats.org/officeDocument/2006/relationships/hyperlink" Target="https://ro.wikipedia.org/wiki/Mariner_10" TargetMode="External"/><Relationship Id="rId8" Type="http://schemas.openxmlformats.org/officeDocument/2006/relationships/hyperlink" Target="https://ro.wikipedia.org/wiki/MESSENGER" TargetMode="Externa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ro.wikipedia.org/wiki/Venus" TargetMode="External"/><Relationship Id="rId10" Type="http://schemas.openxmlformats.org/officeDocument/2006/relationships/hyperlink" Target="https://ro.wikipedia.org/wiki/Lun%C4%83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hyperlink" Target="https://contrainformacion.es/que-hacemos-ahora-con-venus/" TargetMode="External"/><Relationship Id="rId9" Type="http://schemas.openxmlformats.org/officeDocument/2006/relationships/hyperlink" Target="https://ro.wikipedia.org/wiki/Soare" TargetMode="External"/><Relationship Id="rId5" Type="http://schemas.openxmlformats.org/officeDocument/2006/relationships/hyperlink" Target="https://creativecommons.org/licenses/by-sa/3.0/" TargetMode="External"/><Relationship Id="rId6" Type="http://schemas.openxmlformats.org/officeDocument/2006/relationships/hyperlink" Target="https://ro.wikipedia.org/wiki/Planet%C4%83" TargetMode="External"/><Relationship Id="rId7" Type="http://schemas.openxmlformats.org/officeDocument/2006/relationships/hyperlink" Target="https://ro.wikipedia.org/wiki/Soare" TargetMode="External"/><Relationship Id="rId8" Type="http://schemas.openxmlformats.org/officeDocument/2006/relationships/hyperlink" Target="https://ro.wikipedia.org/wiki/Venus_(mitologie)" TargetMode="External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hyperlink" Target="https://ro.wikipedia.org/wiki/Golf" TargetMode="External"/><Relationship Id="rId22" Type="http://schemas.openxmlformats.org/officeDocument/2006/relationships/hyperlink" Target="https://ro.wikipedia.org/wiki/R%C3%A2u" TargetMode="External"/><Relationship Id="rId21" Type="http://schemas.openxmlformats.org/officeDocument/2006/relationships/hyperlink" Target="https://ro.wikipedia.org/wiki/Lac" TargetMode="External"/><Relationship Id="rId24" Type="http://schemas.openxmlformats.org/officeDocument/2006/relationships/hyperlink" Target="https://ro.wikipedia.org/wiki/P%C4%83m%C3%A2nt" TargetMode="External"/><Relationship Id="rId23" Type="http://schemas.openxmlformats.org/officeDocument/2006/relationships/hyperlink" Target="https://ro.wikipedia.org/wiki/Hidrosfera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hyperlink" Target="https://poeziaiubirii.blogspot.com/2010/03/initiativa-iti-ofer-o-imbratisare.html" TargetMode="External"/><Relationship Id="rId9" Type="http://schemas.openxmlformats.org/officeDocument/2006/relationships/hyperlink" Target="https://ro.wikipedia.org/wiki/Sistemului_Solar" TargetMode="External"/><Relationship Id="rId26" Type="http://schemas.openxmlformats.org/officeDocument/2006/relationships/hyperlink" Target="https://ro.wikipedia.org/wiki/Ghea%C8%9B%C4%83" TargetMode="External"/><Relationship Id="rId25" Type="http://schemas.openxmlformats.org/officeDocument/2006/relationships/hyperlink" Target="https://ro.wikipedia.org/wiki/Regiune_polar%C4%83" TargetMode="External"/><Relationship Id="rId28" Type="http://schemas.openxmlformats.org/officeDocument/2006/relationships/hyperlink" Target="https://ro.wikipedia.org/wiki/Nucleul_interior_al_P%C4%83m%C3%A2ntului" TargetMode="External"/><Relationship Id="rId27" Type="http://schemas.openxmlformats.org/officeDocument/2006/relationships/hyperlink" Target="https://ro.wikipedia.org/wiki/Plac%C4%83_tectonic%C4%83" TargetMode="External"/><Relationship Id="rId5" Type="http://schemas.openxmlformats.org/officeDocument/2006/relationships/hyperlink" Target="https://creativecommons.org/licenses/by-nc-nd/3.0/" TargetMode="External"/><Relationship Id="rId6" Type="http://schemas.openxmlformats.org/officeDocument/2006/relationships/hyperlink" Target="https://ro.wikipedia.org/wiki/Planet%C4%83" TargetMode="External"/><Relationship Id="rId29" Type="http://schemas.openxmlformats.org/officeDocument/2006/relationships/hyperlink" Target="https://ro.wikipedia.org/wiki/C%C3%A2mpul_magnetic_al_P%C4%83m%C3%A2ntului" TargetMode="External"/><Relationship Id="rId7" Type="http://schemas.openxmlformats.org/officeDocument/2006/relationships/hyperlink" Target="https://ro.wikipedia.org/wiki/Soare" TargetMode="External"/><Relationship Id="rId8" Type="http://schemas.openxmlformats.org/officeDocument/2006/relationships/hyperlink" Target="https://ro.wikipedia.org/wiki/Planet%C4%83_teluric%C4%83" TargetMode="External"/><Relationship Id="rId30" Type="http://schemas.openxmlformats.org/officeDocument/2006/relationships/hyperlink" Target="https://ro.wikipedia.org/wiki/Mantaua_P%C4%83m%C3%A2ntului" TargetMode="External"/><Relationship Id="rId11" Type="http://schemas.openxmlformats.org/officeDocument/2006/relationships/hyperlink" Target="https://ro.wikipedia.org/wiki/Diametru" TargetMode="External"/><Relationship Id="rId10" Type="http://schemas.openxmlformats.org/officeDocument/2006/relationships/hyperlink" Target="https://ro.wikipedia.org/wiki/Mas%C4%83" TargetMode="External"/><Relationship Id="rId13" Type="http://schemas.openxmlformats.org/officeDocument/2006/relationships/hyperlink" Target="https://ro.wikipedia.org/wiki/Via%C8%9B%C4%83" TargetMode="External"/><Relationship Id="rId12" Type="http://schemas.openxmlformats.org/officeDocument/2006/relationships/hyperlink" Target="https://ro.wikipedia.org/wiki/Corp_ceresc" TargetMode="External"/><Relationship Id="rId15" Type="http://schemas.openxmlformats.org/officeDocument/2006/relationships/hyperlink" Target="https://ro.wikipedia.org/wiki/Insule" TargetMode="External"/><Relationship Id="rId14" Type="http://schemas.openxmlformats.org/officeDocument/2006/relationships/hyperlink" Target="https://ro.wikipedia.org/wiki/Continent" TargetMode="External"/><Relationship Id="rId17" Type="http://schemas.openxmlformats.org/officeDocument/2006/relationships/hyperlink" Target="https://ro.wikipedia.org/wiki/P%C4%83m%C3%A2nt" TargetMode="External"/><Relationship Id="rId16" Type="http://schemas.openxmlformats.org/officeDocument/2006/relationships/hyperlink" Target="https://ro.wikipedia.org/wiki/Ap%C4%83" TargetMode="External"/><Relationship Id="rId19" Type="http://schemas.openxmlformats.org/officeDocument/2006/relationships/hyperlink" Target="https://ro.wikipedia.org/wiki/Mare" TargetMode="External"/><Relationship Id="rId18" Type="http://schemas.openxmlformats.org/officeDocument/2006/relationships/hyperlink" Target="https://ro.wikipedia.org/wiki/Ocean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s://ro.wikipedia.org/wiki/Planet%C4%83" TargetMode="External"/><Relationship Id="rId9" Type="http://schemas.openxmlformats.org/officeDocument/2006/relationships/hyperlink" Target="https://ro.wikipedia.org/wiki/Oxid_de_fier_(III)" TargetMode="External"/><Relationship Id="rId5" Type="http://schemas.openxmlformats.org/officeDocument/2006/relationships/hyperlink" Target="https://ro.wikipedia.org/wiki/Soare" TargetMode="External"/><Relationship Id="rId6" Type="http://schemas.openxmlformats.org/officeDocument/2006/relationships/hyperlink" Target="https://ro.wikipedia.org/wiki/Sistemul_Solar" TargetMode="External"/><Relationship Id="rId7" Type="http://schemas.openxmlformats.org/officeDocument/2006/relationships/hyperlink" Target="https://ro.wikipedia.org/wiki/Marte_(mitologie)" TargetMode="External"/><Relationship Id="rId8" Type="http://schemas.openxmlformats.org/officeDocument/2006/relationships/hyperlink" Target="https://ro.wikipedia.org/wiki/Marte_(planet%C4%83)" TargetMode="External"/><Relationship Id="rId11" Type="http://schemas.openxmlformats.org/officeDocument/2006/relationships/hyperlink" Target="https://ro.wikipedia.org/wiki/Planet%C4%83_teluric%C4%83" TargetMode="External"/><Relationship Id="rId10" Type="http://schemas.openxmlformats.org/officeDocument/2006/relationships/hyperlink" Target="https://ro.wikipedia.org/wiki/Marte_(planet%C4%83)" TargetMode="External"/><Relationship Id="rId13" Type="http://schemas.openxmlformats.org/officeDocument/2006/relationships/hyperlink" Target="https://ro.wikipedia.org/wiki/P%C4%83m%C3%A2nt" TargetMode="External"/><Relationship Id="rId12" Type="http://schemas.openxmlformats.org/officeDocument/2006/relationships/hyperlink" Target="https://ro.wikipedia.org/wiki/Luna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hyperlink" Target="https://ro.wikipedia.org/wiki/Planet%C4%83" TargetMode="External"/><Relationship Id="rId5" Type="http://schemas.openxmlformats.org/officeDocument/2006/relationships/hyperlink" Target="https://ro.wikipedia.org/wiki/Soare" TargetMode="External"/><Relationship Id="rId6" Type="http://schemas.openxmlformats.org/officeDocument/2006/relationships/hyperlink" Target="https://ro.wikipedia.org/wiki/Sistemul_Solar" TargetMode="External"/><Relationship Id="rId7" Type="http://schemas.openxmlformats.org/officeDocument/2006/relationships/hyperlink" Target="https://ro.wikipedia.org/wiki/Gigant_gazo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hyperlink" Target="https://ro.wikipedia.org/wiki/Planet%C4%83" TargetMode="External"/><Relationship Id="rId9" Type="http://schemas.openxmlformats.org/officeDocument/2006/relationships/hyperlink" Target="https://ro.wikipedia.org/wiki/P%C4%83m%C3%A2nt" TargetMode="External"/><Relationship Id="rId5" Type="http://schemas.openxmlformats.org/officeDocument/2006/relationships/hyperlink" Target="https://ro.wikipedia.org/wiki/Soare" TargetMode="External"/><Relationship Id="rId6" Type="http://schemas.openxmlformats.org/officeDocument/2006/relationships/hyperlink" Target="https://ro.wikipedia.org/wiki/Sistemul_Solar" TargetMode="External"/><Relationship Id="rId7" Type="http://schemas.openxmlformats.org/officeDocument/2006/relationships/hyperlink" Target="https://ro.wikipedia.org/wiki/Planeta_Jupiter" TargetMode="External"/><Relationship Id="rId8" Type="http://schemas.openxmlformats.org/officeDocument/2006/relationships/hyperlink" Target="https://ro.wikipedia.org/wiki/Gigant_gazos" TargetMode="External"/><Relationship Id="rId11" Type="http://schemas.openxmlformats.org/officeDocument/2006/relationships/hyperlink" Target="https://ro.wikipedia.org/wiki/Saturn" TargetMode="External"/><Relationship Id="rId10" Type="http://schemas.openxmlformats.org/officeDocument/2006/relationships/hyperlink" Target="https://ro.wikipedia.org/wiki/Saturn" TargetMode="External"/><Relationship Id="rId13" Type="http://schemas.openxmlformats.org/officeDocument/2006/relationships/hyperlink" Target="https://ro.wikipedia.org/wiki/Mitologia_roman%C4%83" TargetMode="External"/><Relationship Id="rId12" Type="http://schemas.openxmlformats.org/officeDocument/2006/relationships/hyperlink" Target="https://ro.wikipedia.org/wiki/Saturn_(zeu)" TargetMode="External"/><Relationship Id="rId15" Type="http://schemas.openxmlformats.org/officeDocument/2006/relationships/hyperlink" Target="https://ro.wikipedia.org/wiki/Mitologia_greac%C4%83" TargetMode="External"/><Relationship Id="rId14" Type="http://schemas.openxmlformats.org/officeDocument/2006/relationships/hyperlink" Target="https://ro.wikipedia.org/wiki/Cronos" TargetMode="External"/><Relationship Id="rId16" Type="http://schemas.openxmlformats.org/officeDocument/2006/relationships/hyperlink" Target="https://ro.wikipedia.org/wiki/Simbol_astronomic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hyperlink" Target="https://ro.wikipedia.org/wiki/Planet%C4%83" TargetMode="External"/><Relationship Id="rId9" Type="http://schemas.openxmlformats.org/officeDocument/2006/relationships/hyperlink" Target="https://ro.wikipedia.org/wiki/Cronos" TargetMode="External"/><Relationship Id="rId5" Type="http://schemas.openxmlformats.org/officeDocument/2006/relationships/hyperlink" Target="https://ro.wikipedia.org/wiki/Soare" TargetMode="External"/><Relationship Id="rId6" Type="http://schemas.openxmlformats.org/officeDocument/2006/relationships/hyperlink" Target="https://ro.wikipedia.org/wiki/Uranus_(mitologie)" TargetMode="External"/><Relationship Id="rId7" Type="http://schemas.openxmlformats.org/officeDocument/2006/relationships/hyperlink" Target="https://ro.wikipedia.org/wiki/Zeus" TargetMode="External"/><Relationship Id="rId8" Type="http://schemas.openxmlformats.org/officeDocument/2006/relationships/hyperlink" Target="https://ro.wikipedia.org/wiki/Jupiter_(mitologie)" TargetMode="External"/><Relationship Id="rId11" Type="http://schemas.openxmlformats.org/officeDocument/2006/relationships/hyperlink" Target="https://ro.wikipedia.org/wiki/Sistemul_Solar" TargetMode="External"/><Relationship Id="rId10" Type="http://schemas.openxmlformats.org/officeDocument/2006/relationships/hyperlink" Target="https://ro.wikipedia.org/wiki/Saturn_(mitologie)" TargetMode="External"/><Relationship Id="rId13" Type="http://schemas.openxmlformats.org/officeDocument/2006/relationships/hyperlink" Target="https://ro.wikipedia.org/wiki/Planeta_Jupiter" TargetMode="External"/><Relationship Id="rId12" Type="http://schemas.openxmlformats.org/officeDocument/2006/relationships/hyperlink" Target="https://ro.wikipedia.org/wiki/Planeta_Neptun" TargetMode="External"/><Relationship Id="rId14" Type="http://schemas.openxmlformats.org/officeDocument/2006/relationships/hyperlink" Target="https://ro.wikipedia.org/wiki/Planeta_Saturn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hyperlink" Target="https://ro.wikipedia.org/wiki/Soare" TargetMode="External"/><Relationship Id="rId9" Type="http://schemas.openxmlformats.org/officeDocument/2006/relationships/hyperlink" Target="https://ro.wikipedia.org/wiki/Neptun" TargetMode="External"/><Relationship Id="rId5" Type="http://schemas.openxmlformats.org/officeDocument/2006/relationships/hyperlink" Target="https://ro.wikipedia.org/wiki/Sistemul_solar" TargetMode="External"/><Relationship Id="rId6" Type="http://schemas.openxmlformats.org/officeDocument/2006/relationships/hyperlink" Target="https://ro.wikipedia.org/wiki/Neptun_(zeu)" TargetMode="External"/><Relationship Id="rId7" Type="http://schemas.openxmlformats.org/officeDocument/2006/relationships/hyperlink" Target="https://ro.wikipedia.org/wiki/P%C4%83m%C3%A2nt" TargetMode="External"/><Relationship Id="rId8" Type="http://schemas.openxmlformats.org/officeDocument/2006/relationships/hyperlink" Target="https://ro.wikipedia.org/wiki/Uranus" TargetMode="External"/><Relationship Id="rId11" Type="http://schemas.openxmlformats.org/officeDocument/2006/relationships/hyperlink" Target="https://ro.wikipedia.org/wiki/Simbol_astronomic" TargetMode="External"/><Relationship Id="rId10" Type="http://schemas.openxmlformats.org/officeDocument/2006/relationships/hyperlink" Target="https://ro.wikipedia.org/wiki/Unitate_astronomic%C4%83" TargetMode="External"/><Relationship Id="rId12" Type="http://schemas.openxmlformats.org/officeDocument/2006/relationships/hyperlink" Target="https://ro.wikipedia.org/wiki/Neptun_(zeu)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ro-RO"/>
              <a:t>                </a:t>
            </a:r>
            <a:r>
              <a:rPr lang="ro-RO">
                <a:latin typeface="Arial Black"/>
                <a:ea typeface="Arial Black"/>
                <a:cs typeface="Arial Black"/>
                <a:sym typeface="Arial Black"/>
              </a:rPr>
              <a:t>Sistemul</a:t>
            </a:r>
            <a:r>
              <a:rPr lang="ro-RO"/>
              <a:t> </a:t>
            </a:r>
            <a:r>
              <a:rPr lang="ro-RO">
                <a:latin typeface="Arial Black"/>
                <a:ea typeface="Arial Black"/>
                <a:cs typeface="Arial Black"/>
                <a:sym typeface="Arial Black"/>
              </a:rPr>
              <a:t>Solar</a:t>
            </a:r>
            <a:endParaRPr/>
          </a:p>
        </p:txBody>
      </p:sp>
      <p:sp>
        <p:nvSpPr>
          <p:cNvPr id="250" name="Google Shape;250;p19"/>
          <p:cNvSpPr txBox="1"/>
          <p:nvPr>
            <p:ph idx="1" type="body"/>
          </p:nvPr>
        </p:nvSpPr>
        <p:spPr>
          <a:xfrm>
            <a:off x="556129" y="2096654"/>
            <a:ext cx="11079741" cy="464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ro-RO"/>
              <a:t>    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ro-RO"/>
              <a:t>         </a:t>
            </a:r>
            <a:endParaRPr/>
          </a:p>
        </p:txBody>
      </p:sp>
      <p:sp>
        <p:nvSpPr>
          <p:cNvPr id="251" name="Google Shape;251;p19"/>
          <p:cNvSpPr/>
          <p:nvPr/>
        </p:nvSpPr>
        <p:spPr>
          <a:xfrm>
            <a:off x="198897" y="2300572"/>
            <a:ext cx="7075054" cy="278938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rnd" cmpd="sng" w="19050">
            <a:solidFill>
              <a:srgbClr val="820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o-RO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-tema realizata in cadrul proiectului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o-RO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ERASMUS</a:t>
            </a:r>
            <a:r>
              <a:rPr b="0" i="0" lang="ro-RO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+I.D.E.A.L-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o-RO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Inclusive and Digital Education for Active learning </a:t>
            </a:r>
            <a:endParaRPr b="0" i="0" sz="1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19"/>
          <p:cNvSpPr/>
          <p:nvPr/>
        </p:nvSpPr>
        <p:spPr>
          <a:xfrm>
            <a:off x="7039992" y="4856085"/>
            <a:ext cx="4595878" cy="1753295"/>
          </a:xfrm>
          <a:prstGeom prst="roundRect">
            <a:avLst>
              <a:gd fmla="val 16667" name="adj"/>
            </a:avLst>
          </a:prstGeom>
          <a:solidFill>
            <a:srgbClr val="171717"/>
          </a:solidFill>
          <a:ln cap="rnd" cmpd="sng" w="19050">
            <a:solidFill>
              <a:srgbClr val="820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o-RO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Liceul Tehnologic Bâlteni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o-RO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-elev:Predescu Darius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o-RO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-prof:Orzan Claudia Elena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o-RO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-clasa: 9 prof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ro-RO"/>
              <a:t>                        MERCUR </a:t>
            </a:r>
            <a:endParaRPr/>
          </a:p>
        </p:txBody>
      </p:sp>
      <p:pic>
        <p:nvPicPr>
          <p:cNvPr id="258" name="Google Shape;258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967" y="2645283"/>
            <a:ext cx="3839538" cy="341632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0"/>
          <p:cNvSpPr/>
          <p:nvPr/>
        </p:nvSpPr>
        <p:spPr>
          <a:xfrm>
            <a:off x="5060271" y="2692424"/>
            <a:ext cx="603681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o-RO" sz="18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Mercur</a:t>
            </a:r>
            <a:r>
              <a:rPr b="0" i="0" lang="ro-RO" sz="18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este </a:t>
            </a:r>
            <a:r>
              <a:rPr b="0" i="0" lang="ro-RO" sz="1800" u="sng" cap="none" strike="noStrike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planeta</a:t>
            </a:r>
            <a:r>
              <a:rPr b="0" i="0" lang="ro-RO" sz="18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cea mai apropiată de </a:t>
            </a:r>
            <a:r>
              <a:rPr b="0" i="0" lang="ro-RO" sz="1800" u="sng" cap="none" strike="noStrike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Soare</a:t>
            </a:r>
            <a:r>
              <a:rPr b="0" i="0" lang="ro-RO" sz="18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 înconjurându-l o dată la fiecare 88 de zile pământene. Luminozitatea sa variază între -2,0 și 5,5 în </a:t>
            </a:r>
            <a:r>
              <a:rPr b="0" i="0" lang="ro-RO" sz="1800" u="sng" cap="none" strike="noStrike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magnitudine aparentă</a:t>
            </a:r>
            <a:r>
              <a:rPr b="0" i="0" lang="ro-RO" sz="18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 dar nu este ușor de văzut fiindcă cea mai mare separare unghiulară (cea mai mare elongație) față de Soare este de doar 28,3°, însemnând că se poate vedea doar imediat după apusul Soarelui. În perioada 1974 - 1975, Mercur a fost studiată cu ajutorul sondei </a:t>
            </a:r>
            <a:r>
              <a:rPr b="0" i="0" lang="ro-RO" sz="1800" u="sng" cap="none" strike="noStrike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Mariner 10</a:t>
            </a:r>
            <a:r>
              <a:rPr b="0" i="0" lang="ro-RO" sz="18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 care a cartografiat doar 40 - 45 % din suprafața planetei. Începând din 2011, sonda spațială </a:t>
            </a:r>
            <a:r>
              <a:rPr b="0" i="0" lang="ro-RO" sz="1800" u="sng" cap="none" strike="noStrike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MESSENGER</a:t>
            </a:r>
            <a:r>
              <a:rPr b="0" i="0" lang="ro-RO" sz="18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orbitează în jurul planetei pentru a studia compoziția chimică, geologia și câmpul magnetic.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ro-RO"/>
              <a:t>                          VENUS </a:t>
            </a:r>
            <a:endParaRPr/>
          </a:p>
        </p:txBody>
      </p:sp>
      <p:pic>
        <p:nvPicPr>
          <p:cNvPr id="265" name="Google Shape;265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56" y="3072368"/>
            <a:ext cx="4309269" cy="294940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1"/>
          <p:cNvSpPr txBox="1"/>
          <p:nvPr/>
        </p:nvSpPr>
        <p:spPr>
          <a:xfrm>
            <a:off x="94056" y="6488668"/>
            <a:ext cx="43092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Această fotografie</a:t>
            </a:r>
            <a:r>
              <a:rPr lang="ro-RO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Autor necunoscut este licențiată în condițiile </a:t>
            </a:r>
            <a:r>
              <a:rPr lang="ro-RO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4909352" y="3048487"/>
            <a:ext cx="6604986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Venus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cunoscut și ca </a:t>
            </a:r>
            <a:r>
              <a:rPr b="1"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Luceafărul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este a doua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planetă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de la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Soare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. Este numită după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zeița romană a iubirii și frumuseții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. Este al treilea obiect natural ca luminozitate pe cerul nopții după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Soare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și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Lună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. Mărimea sa stelară observată atinge -4,6 m și este suficientă pentru ca lumina reflectată din Venus să creeze umbre; rareori este vizibilă cu ochiul liber și în timpul zilei.</a:t>
            </a:r>
            <a:r>
              <a:rPr baseline="30000"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[11][12]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Deoarece Venus este mai aproape de Soare decât de Pământ, este întotdeauna vizibilă la o distanță unghiulară scurtă de acesta; alungirea sa maximă este de 47,8 °. Distanța lui Venus față de Pământ variază de la aproximativ 40 de milioane de km până la aproximativ 259 de milioane de km.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ro-RO"/>
              <a:t>                         Pamântul </a:t>
            </a:r>
            <a:endParaRPr/>
          </a:p>
        </p:txBody>
      </p:sp>
      <p:pic>
        <p:nvPicPr>
          <p:cNvPr id="273" name="Google Shape;273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77553" y="3190614"/>
            <a:ext cx="3231472" cy="276517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2"/>
          <p:cNvSpPr txBox="1"/>
          <p:nvPr/>
        </p:nvSpPr>
        <p:spPr>
          <a:xfrm rot="10800000">
            <a:off x="-110970" y="3190614"/>
            <a:ext cx="32314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Această fotografie</a:t>
            </a:r>
            <a:r>
              <a:rPr lang="ro-RO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Autor necunoscut este licențiată în condițiile </a:t>
            </a:r>
            <a:r>
              <a:rPr lang="ro-RO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BY-NC-ND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22"/>
          <p:cNvSpPr/>
          <p:nvPr/>
        </p:nvSpPr>
        <p:spPr>
          <a:xfrm>
            <a:off x="3488924" y="2745277"/>
            <a:ext cx="7716797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Pământul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(numit și </a:t>
            </a:r>
            <a:r>
              <a:rPr b="1"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Terra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sau „</a:t>
            </a:r>
            <a:r>
              <a:rPr b="1"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Planeta albastră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”) este a treia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planetă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de la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Soare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și cea mai mare dintre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planetele telurice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ale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Sistemului Solar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 atât pentru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masă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 cât și pentru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diametru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. Este singurul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corp ceresc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despre care se știe că adăpostește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viață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. Aproximativ 29,2 % din suprafața Pământului este un uscat format din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continente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și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insule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. Restul de 70,8 % este acoperit cu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apă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aseline="30000"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[16]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în mare parte de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oceane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mări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golfuri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și alte corpuri de apă sărată, dar și de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lacuri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râuri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și alte ape dulci, care împreună constituie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hidrosfera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aseline="30000"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[28]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O mare parte din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regiunile polare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ale Pământului sunt acoperite cu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2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gheață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. Stratul exterior al Pământului este împărțit în mai multe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plăci tectonice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rigide care migrează pe suprafață de-a lungul a multe milioane de ani. Interiorul Pământului rămâne activ cu un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nucleu interior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din fier solid, un miez exterior lichid care generează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2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câmpul magnetic al Pământului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și o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3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manta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de convecție care conduce tectonica plăcilor.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ro-RO"/>
              <a:t>                          MARTE</a:t>
            </a:r>
            <a:endParaRPr/>
          </a:p>
        </p:txBody>
      </p:sp>
      <p:pic>
        <p:nvPicPr>
          <p:cNvPr id="281" name="Google Shape;281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675" y="2468032"/>
            <a:ext cx="3416300" cy="3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3"/>
          <p:cNvSpPr/>
          <p:nvPr/>
        </p:nvSpPr>
        <p:spPr>
          <a:xfrm>
            <a:off x="4172606" y="2745021"/>
            <a:ext cx="6348249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Marte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este a patra </a:t>
            </a:r>
            <a:r>
              <a:rPr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planetă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de la </a:t>
            </a:r>
            <a:r>
              <a:rPr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Soare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și penultima ca mărime din </a:t>
            </a:r>
            <a:r>
              <a:rPr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Sistemul Solar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. Marte poartă numele </a:t>
            </a:r>
            <a:r>
              <a:rPr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zeului roman al războiului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și este adesea denumită </a:t>
            </a:r>
            <a:r>
              <a:rPr b="1"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Planeta Roșie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aseline="30000"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[16][17]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deoarece </a:t>
            </a:r>
            <a:r>
              <a:rPr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oxidul de fier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predominant pe suprafața sa îi conferă un aspect roșiatic distinctiv între corpurile astronomice vizibile cu ochiul liber.</a:t>
            </a:r>
            <a:r>
              <a:rPr baseline="30000"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[18]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Marte este o </a:t>
            </a:r>
            <a:r>
              <a:rPr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planetă telurică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cu o atmosferă subțire, având caracteristici de suprafață care amintesc atât de craterele de impact ale </a:t>
            </a:r>
            <a:r>
              <a:rPr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Lunii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 cât și de văi, deșerturi și calote glaciare polare ca ale </a:t>
            </a:r>
            <a:r>
              <a:rPr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Pământului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ro-RO"/>
              <a:t>                          JUPITER</a:t>
            </a:r>
            <a:endParaRPr/>
          </a:p>
        </p:txBody>
      </p:sp>
      <p:pic>
        <p:nvPicPr>
          <p:cNvPr id="288" name="Google Shape;288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807" y="2613901"/>
            <a:ext cx="314325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4"/>
          <p:cNvSpPr/>
          <p:nvPr/>
        </p:nvSpPr>
        <p:spPr>
          <a:xfrm>
            <a:off x="4432111" y="2795440"/>
            <a:ext cx="440383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Jupiter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este a cincea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planetă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de la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Soare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și cea mai mare din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Sistemul Solar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. Este un </a:t>
            </a:r>
            <a:r>
              <a:rPr lang="ro-RO" sz="1800" u="sng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gigant gazos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cu o masă de o miime din cea a Soarelui, dar de două ori și jumătate decât masa totală a tuturor celorlalte planete din Sistemul Solar.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ro-RO"/>
              <a:t>                         SATURN</a:t>
            </a:r>
            <a:endParaRPr/>
          </a:p>
        </p:txBody>
      </p:sp>
      <p:pic>
        <p:nvPicPr>
          <p:cNvPr descr="Image result for JUPITER" id="295" name="Google Shape;295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700" y="2646666"/>
            <a:ext cx="3090568" cy="276422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5"/>
          <p:cNvSpPr/>
          <p:nvPr/>
        </p:nvSpPr>
        <p:spPr>
          <a:xfrm>
            <a:off x="3728620" y="2597615"/>
            <a:ext cx="7137647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Saturn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este a șasea </a:t>
            </a:r>
            <a:r>
              <a:rPr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planetă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de la </a:t>
            </a:r>
            <a:r>
              <a:rPr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Soare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și a doua ca mărime din </a:t>
            </a:r>
            <a:r>
              <a:rPr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Sistemul Solar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 după </a:t>
            </a:r>
            <a:r>
              <a:rPr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Jupiter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. Este un </a:t>
            </a:r>
            <a:r>
              <a:rPr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gigant gazos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cu o rază medie de aproximativ nouă ori mai mare decât cea a </a:t>
            </a:r>
            <a:r>
              <a:rPr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Pământului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aseline="30000"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[13][14]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Deși densitatea sa este de doar o optime din densitatea medie a Pământului, datorită volumului său mare, masa lui Saturn este de 95 de ori mai mare decât cea a Pământului.</a:t>
            </a:r>
            <a:r>
              <a:rPr baseline="30000"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[15][16][17]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Numele derivă de la </a:t>
            </a:r>
            <a:r>
              <a:rPr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zeul omonim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al </a:t>
            </a:r>
            <a:r>
              <a:rPr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mitologiei romane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 omologul titanul </a:t>
            </a:r>
            <a:r>
              <a:rPr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Cronos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 din </a:t>
            </a:r>
            <a:r>
              <a:rPr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mitologia greacă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; </a:t>
            </a:r>
            <a:r>
              <a:rPr lang="ro-RO" sz="1800" u="sng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simbolul său astronomic</a:t>
            </a:r>
            <a:r>
              <a:rPr lang="ro-RO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(♄) este o reprezentare stilizată a secerei zeului agriculturii.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ro-RO"/>
              <a:t>                       URANUS</a:t>
            </a:r>
            <a:endParaRPr/>
          </a:p>
        </p:txBody>
      </p:sp>
      <p:pic>
        <p:nvPicPr>
          <p:cNvPr descr="Uranus2.jpg" id="302" name="Google Shape;302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227" y="2689934"/>
            <a:ext cx="4105730" cy="348017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6"/>
          <p:cNvSpPr/>
          <p:nvPr/>
        </p:nvSpPr>
        <p:spPr>
          <a:xfrm>
            <a:off x="4696287" y="2689934"/>
            <a:ext cx="7004481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-RO" sz="1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Uranus</a:t>
            </a:r>
            <a:r>
              <a:rPr lang="ro-RO" sz="1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 e</a:t>
            </a:r>
            <a:r>
              <a:rPr b="1" lang="ro-RO" sz="1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ro-RO" sz="1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e a șaptea </a:t>
            </a:r>
            <a:r>
              <a:rPr lang="ro-RO" sz="1800" u="sng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planetă</a:t>
            </a:r>
            <a:r>
              <a:rPr lang="ro-RO" sz="1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 de la </a:t>
            </a:r>
            <a:r>
              <a:rPr lang="ro-RO" sz="1800" u="sng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Soare</a:t>
            </a:r>
            <a:r>
              <a:rPr lang="ro-RO" sz="1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. Numele său este o referință la zeul grec al cerului, </a:t>
            </a:r>
            <a:r>
              <a:rPr lang="ro-RO" sz="1800" u="sng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Uranus</a:t>
            </a:r>
            <a:r>
              <a:rPr lang="ro-RO" sz="1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, care, conform mitologiei grecești, a fost bunicul lui </a:t>
            </a:r>
            <a:r>
              <a:rPr lang="ro-RO" sz="1800" u="sng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Zeus</a:t>
            </a:r>
            <a:r>
              <a:rPr lang="ro-RO" sz="1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 (</a:t>
            </a:r>
            <a:r>
              <a:rPr lang="ro-RO" sz="1800" u="sng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Jupiter</a:t>
            </a:r>
            <a:r>
              <a:rPr lang="ro-RO" sz="1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) și tatăl lui </a:t>
            </a:r>
            <a:r>
              <a:rPr lang="ro-RO" sz="1800" u="sng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Cronos</a:t>
            </a:r>
            <a:r>
              <a:rPr lang="ro-RO" sz="1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 (</a:t>
            </a:r>
            <a:r>
              <a:rPr lang="ro-RO" sz="1800" u="sng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Saturn</a:t>
            </a:r>
            <a:r>
              <a:rPr lang="ro-RO" sz="1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). Este a treia planetă ca mărime și a patra ca masivitate din </a:t>
            </a:r>
            <a:r>
              <a:rPr lang="ro-RO" sz="1800" u="sng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Sistemul Solar</a:t>
            </a:r>
            <a:r>
              <a:rPr lang="ro-RO" sz="1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. Uranus are o compozție similară cu </a:t>
            </a:r>
            <a:r>
              <a:rPr lang="ro-RO" sz="1800" u="sng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Neptun</a:t>
            </a:r>
            <a:r>
              <a:rPr lang="ro-RO" sz="1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 și ambele au compoziții chimice diferite de cele ale celor mai mari giganți gazoși: </a:t>
            </a:r>
            <a:r>
              <a:rPr lang="ro-RO" sz="1800" u="sng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Jupiter</a:t>
            </a:r>
            <a:r>
              <a:rPr lang="ro-RO" sz="1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 și </a:t>
            </a:r>
            <a:r>
              <a:rPr lang="ro-RO" sz="1800" u="sng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Saturn</a:t>
            </a:r>
            <a:r>
              <a:rPr lang="ro-RO" sz="1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C0C0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7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ro-RO"/>
              <a:t>                        NEPTUN</a:t>
            </a:r>
            <a:endParaRPr/>
          </a:p>
        </p:txBody>
      </p:sp>
      <p:pic>
        <p:nvPicPr>
          <p:cNvPr descr="Neptune.jpg" id="309" name="Google Shape;30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495" y="2459115"/>
            <a:ext cx="4092606" cy="374637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7"/>
          <p:cNvSpPr txBox="1"/>
          <p:nvPr>
            <p:ph idx="1" type="body"/>
          </p:nvPr>
        </p:nvSpPr>
        <p:spPr>
          <a:xfrm>
            <a:off x="5743852" y="2532479"/>
            <a:ext cx="6224541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1" lang="ro-RO"/>
              <a:t>Neptun</a:t>
            </a:r>
            <a:r>
              <a:rPr lang="ro-RO"/>
              <a:t> este a opta planeta de la </a:t>
            </a:r>
            <a:r>
              <a:rPr lang="ro-RO" u="sng">
                <a:solidFill>
                  <a:schemeClr val="hlink"/>
                </a:solidFill>
                <a:hlinkClick r:id="rId4"/>
              </a:rPr>
              <a:t>Soare</a:t>
            </a:r>
            <a:r>
              <a:rPr lang="ro-RO"/>
              <a:t> din </a:t>
            </a:r>
            <a:r>
              <a:rPr lang="ro-RO" u="sng">
                <a:solidFill>
                  <a:schemeClr val="hlink"/>
                </a:solidFill>
                <a:hlinkClick r:id="rId5"/>
              </a:rPr>
              <a:t>sistemul solar</a:t>
            </a:r>
            <a:r>
              <a:rPr lang="ro-RO"/>
              <a:t>. Numită după zeul roman al mării, </a:t>
            </a:r>
            <a:r>
              <a:rPr lang="ro-RO" u="sng">
                <a:solidFill>
                  <a:schemeClr val="hlink"/>
                </a:solidFill>
                <a:hlinkClick r:id="rId6"/>
              </a:rPr>
              <a:t>Neptun</a:t>
            </a:r>
            <a:r>
              <a:rPr lang="ro-RO"/>
              <a:t>, este a patra planetă după diametru și a treia după masă. Neptun are o masă de 17 ori mai mare decât cea a </a:t>
            </a:r>
            <a:r>
              <a:rPr lang="ro-RO" u="sng">
                <a:solidFill>
                  <a:schemeClr val="hlink"/>
                </a:solidFill>
                <a:hlinkClick r:id="rId7"/>
              </a:rPr>
              <a:t>Pământului</a:t>
            </a:r>
            <a:r>
              <a:rPr lang="ro-RO"/>
              <a:t> și puțin mai mare decât masa lui </a:t>
            </a:r>
            <a:r>
              <a:rPr lang="ro-RO" u="sng">
                <a:solidFill>
                  <a:schemeClr val="hlink"/>
                </a:solidFill>
                <a:hlinkClick r:id="rId8"/>
              </a:rPr>
              <a:t>Uranus</a:t>
            </a:r>
            <a:r>
              <a:rPr lang="ro-RO"/>
              <a:t>, care este de 15 ori mai greu decât Pământul, dar nu la fel de dens.</a:t>
            </a:r>
            <a:r>
              <a:rPr baseline="30000" lang="ro-RO" u="sng">
                <a:solidFill>
                  <a:schemeClr val="hlink"/>
                </a:solidFill>
                <a:hlinkClick r:id="rId9"/>
              </a:rPr>
              <a:t>[12]</a:t>
            </a:r>
            <a:r>
              <a:rPr lang="ro-RO"/>
              <a:t> Neptun orbitează în jurul Soarelui la o distanță de 30,1 </a:t>
            </a:r>
            <a:r>
              <a:rPr lang="ro-RO" u="sng">
                <a:solidFill>
                  <a:schemeClr val="hlink"/>
                </a:solidFill>
                <a:hlinkClick r:id="rId10"/>
              </a:rPr>
              <a:t>unități astronomice</a:t>
            </a:r>
            <a:r>
              <a:rPr lang="ro-RO"/>
              <a:t>, ceea ce înseamnă că orbita sa este de aproximativ 30 de ori mai mare decât orbita Pământului. </a:t>
            </a:r>
            <a:r>
              <a:rPr lang="ro-RO" u="sng">
                <a:solidFill>
                  <a:schemeClr val="hlink"/>
                </a:solidFill>
                <a:hlinkClick r:id="rId11"/>
              </a:rPr>
              <a:t>Simbolul astronomic</a:t>
            </a:r>
            <a:r>
              <a:rPr lang="ro-RO"/>
              <a:t> al lui Neptun este ♆, o variantă modificată a tridentului </a:t>
            </a:r>
            <a:r>
              <a:rPr lang="ro-RO" u="sng">
                <a:solidFill>
                  <a:schemeClr val="hlink"/>
                </a:solidFill>
                <a:hlinkClick r:id="rId12"/>
              </a:rPr>
              <a:t>zeului Neptun</a:t>
            </a:r>
            <a:r>
              <a:rPr lang="ro-RO"/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rectorial">
  <a:themeElements>
    <a:clrScheme name="Directorial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