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537C90B-1125-45FD-85CF-DAE386384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16C28A14-E4F8-46E2-87CD-C7B4E8F1A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331E4F4-3C2D-41CD-B18E-C9DFAC59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3F54-D806-44B7-B984-CE109BFFFC1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30A5864-9143-4B2F-8D31-A2D11AB45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9C873EC-A5CF-493E-AB53-3A6BD620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1BC7-9419-43B0-8EDA-3C75CEC7C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6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34C177D-78A2-44F3-AF0E-88882800E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376A8A54-85CC-4A17-BB4E-3A52C023E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5DF6E0F-AC63-4E48-BC6C-DE8B9A875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3F54-D806-44B7-B984-CE109BFFFC1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C604956-3D4B-4335-ABC0-E1B97B23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5990249-AF4E-4833-9B2C-9653EB9F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1BC7-9419-43B0-8EDA-3C75CEC7C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2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8E8F23A0-CF94-43F2-9D1A-AAF9B645D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3D7F796A-3BD2-42A3-BFA4-96B3A3E62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012008C-C9E1-424F-A3AE-61D93C532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3F54-D806-44B7-B984-CE109BFFFC1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245A518-717F-494A-BA8E-0C2DD283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9AAB212-ED33-4431-B572-26E0DB7D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1BC7-9419-43B0-8EDA-3C75CEC7C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5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87E609D-043F-4C95-8280-3F42856C7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7B3EC6A-C17D-494C-A953-60C8A7DBA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A76165A-72EA-4A0A-9EFF-3A6EF245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3F54-D806-44B7-B984-CE109BFFFC1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D4EBC89-A657-4F91-90F1-B4AC3B1B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B00B4BC-66B4-465A-B471-D1DB00B4B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1BC7-9419-43B0-8EDA-3C75CEC7C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0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A987363-BCA0-40BF-B50C-FA0DF4260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7A05C8B-0D60-4AC3-A519-266FE032D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AC0DE2C-599A-4A30-9076-2AEB7F85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3F54-D806-44B7-B984-CE109BFFFC1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AA45344-7A4E-47A9-AD6B-6C3910E6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2D45510-5A11-451A-85E3-9B8FF339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1BC7-9419-43B0-8EDA-3C75CEC7C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1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62290D6-CBE5-49AF-AF6F-5EF4CA02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F33633A-7927-4325-A619-EC8AA33A8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EDFE70F9-7C02-4D06-8D46-DCDBA8AD3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74214C7-3A86-4104-B15B-CD934B20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3F54-D806-44B7-B984-CE109BFFFC1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44CA76A8-3E34-4530-B985-C6C4798E4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49BB1BF-43E7-4FAB-9B67-1DFEAEF1D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1BC7-9419-43B0-8EDA-3C75CEC7C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2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CF8EB16-8455-46EC-B24E-A04945D5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B46C100-4B87-42FB-B95E-0773959D9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42CDFCB-BBFE-4124-B900-880DA79B6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6A782395-27BC-4F0D-B87E-43921A8003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3CCB35EA-791C-49FD-925D-37B17DBAD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1B3941E6-BC16-4A77-A386-0F0BA6BD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3F54-D806-44B7-B984-CE109BFFFC1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6A46FFBA-E0E1-4926-B3E6-436A9087B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A3796D4D-B2BA-4610-87A6-DA0E45CB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1BC7-9419-43B0-8EDA-3C75CEC7C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8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EABE17-9F35-43BD-BB5A-40789127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0D317D61-74F7-4566-A7A6-785704AF6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3F54-D806-44B7-B984-CE109BFFFC1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A439B7B7-7B55-4B11-93D6-99F292F4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65754CE6-41ED-470F-8CB2-8B602173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1BC7-9419-43B0-8EDA-3C75CEC7C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7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BB66F447-946D-436C-80C9-8F2B9E93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3F54-D806-44B7-B984-CE109BFFFC1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A0343B4A-396E-47E9-A46A-FF8A1B45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35257A57-3934-4150-A110-C636FBAF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1BC7-9419-43B0-8EDA-3C75CEC7C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3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A8A506B-EEEA-49EB-80F3-D85FC452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7F114EF-2A95-4058-8E34-651AD691F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12DC068D-54B1-44A2-8DDD-A52F9CE7C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14F99CCE-1DCD-4AD3-A8EC-5A803885B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3F54-D806-44B7-B984-CE109BFFFC1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E3A0D77B-BCDD-47E8-8E3F-E7589D1C2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0E9F489-4F8D-459F-8E54-7B874DB4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1BC7-9419-43B0-8EDA-3C75CEC7C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6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8E3C6A1-FB72-4989-B1A3-2A1243B93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108D5489-AE0B-4824-85B1-942BC9C0C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A69A1DF7-CEFC-4CC3-9392-36F86C20C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6179E4E-DAF2-4FC7-9920-49184B20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3F54-D806-44B7-B984-CE109BFFFC1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4DF334DA-4752-4D76-8462-094BEAB81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382D3970-F360-4D6A-860C-2D3FD9F7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1BC7-9419-43B0-8EDA-3C75CEC7C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1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DB9F8D5E-C083-4B3C-862D-DEA2156EE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019A0B5-4981-4C9B-B92F-2972F6CA1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08DC602-2EB3-4FC5-8C15-D9F2E85CC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43F54-D806-44B7-B984-CE109BFFFC1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17953CC-BAEB-4E11-924F-0A80E36DE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A5A004A-C680-43E4-B933-F8A15C768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E1BC7-9419-43B0-8EDA-3C75CEC7C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1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D3262A34-F3BE-4372-A11F-7B5CD187D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196522"/>
            <a:ext cx="2873221" cy="820920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1E7E1FD9-1BC1-4555-8E1C-60390F530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61" y="1369987"/>
            <a:ext cx="4208016" cy="2225070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3CCCCE5B-9B33-415C-899A-F455B9E5B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90" y="118710"/>
            <a:ext cx="2752725" cy="892206"/>
          </a:xfrm>
          <a:prstGeom prst="rect">
            <a:avLst/>
          </a:prstGeom>
        </p:spPr>
      </p:pic>
      <p:sp>
        <p:nvSpPr>
          <p:cNvPr id="7" name="Oval 6" descr="liceu 4">
            <a:extLst>
              <a:ext uri="{FF2B5EF4-FFF2-40B4-BE49-F238E27FC236}">
                <a16:creationId xmlns:a16="http://schemas.microsoft.com/office/drawing/2014/main" id="{A49F4E23-2897-4C64-85D6-9D598D031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1643" y="137204"/>
            <a:ext cx="2680199" cy="1189608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Dreptunghi: colțuri diagonale decupate 7">
            <a:extLst>
              <a:ext uri="{FF2B5EF4-FFF2-40B4-BE49-F238E27FC236}">
                <a16:creationId xmlns:a16="http://schemas.microsoft.com/office/drawing/2014/main" id="{73362E58-5DAD-4B97-A9EF-65A704508F08}"/>
              </a:ext>
            </a:extLst>
          </p:cNvPr>
          <p:cNvSpPr/>
          <p:nvPr/>
        </p:nvSpPr>
        <p:spPr>
          <a:xfrm>
            <a:off x="1074198" y="3752029"/>
            <a:ext cx="9605639" cy="1473693"/>
          </a:xfrm>
          <a:prstGeom prst="snip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CHESTIONA</a:t>
            </a:r>
            <a:r>
              <a:rPr lang="ro-R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PROFESORI</a:t>
            </a:r>
          </a:p>
          <a:p>
            <a:pPr algn="ctr"/>
            <a:r>
              <a:rPr lang="ro-R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RĂSPUNSURI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Dreptunghi: colțuri diagonale decupate 8">
            <a:extLst>
              <a:ext uri="{FF2B5EF4-FFF2-40B4-BE49-F238E27FC236}">
                <a16:creationId xmlns:a16="http://schemas.microsoft.com/office/drawing/2014/main" id="{031B3623-3E7F-4D55-9F66-09C0A541A49C}"/>
              </a:ext>
            </a:extLst>
          </p:cNvPr>
          <p:cNvSpPr/>
          <p:nvPr/>
        </p:nvSpPr>
        <p:spPr>
          <a:xfrm>
            <a:off x="106532" y="5539666"/>
            <a:ext cx="11958221" cy="1189608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Chestionar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satisfacție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profesorilor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gimnaziu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iceului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ehnologic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Bâlteni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înaintea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implementării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Erasmus + ”I.D.E.A.L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-Inclusive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Digital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Active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8117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iagramă a răspunsurilor din Formulare. Titlul întrebării: 9.În ce măsură solicitați elevilor să realizeze temele/ proiectele/ portofoliile/referatele/etc, utilizând instrumente digitale?. Numărul de răspunsuri: 21 de răspunsuri.">
            <a:extLst>
              <a:ext uri="{FF2B5EF4-FFF2-40B4-BE49-F238E27FC236}">
                <a16:creationId xmlns:a16="http://schemas.microsoft.com/office/drawing/2014/main" id="{6F1FFC23-19D1-4173-A449-032B21814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6" y="330200"/>
            <a:ext cx="11105965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66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iagramă a răspunsurilor din Formulare. Titlul întrebării: 10.În ce măsură ați utilizat instrumentele digitale în procesul de evaluare?. Numărul de răspunsuri: 21 de răspunsuri.">
            <a:extLst>
              <a:ext uri="{FF2B5EF4-FFF2-40B4-BE49-F238E27FC236}">
                <a16:creationId xmlns:a16="http://schemas.microsoft.com/office/drawing/2014/main" id="{BC5FA961-1A99-43B6-AFF2-52956486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5" y="530225"/>
            <a:ext cx="11159231" cy="60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94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iagramă a răspunsurilor din Formulare. Titlul întrebării: 11.Având în vedere rezultatele obținute la examenul de BAC în ultimii 2 ani școlari, considerați că a scăzut motivația elevilor pentru învățare și pentru atingerea succesului școlar?. Numărul de răspunsuri: 21 de răspunsuri.">
            <a:extLst>
              <a:ext uri="{FF2B5EF4-FFF2-40B4-BE49-F238E27FC236}">
                <a16:creationId xmlns:a16="http://schemas.microsoft.com/office/drawing/2014/main" id="{E79F48D4-CEEA-45B5-A56A-B17BB4A42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8" y="664368"/>
            <a:ext cx="11070455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412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iagramă a răspunsurilor din Formulare. Titlul întrebării: 12.Dacă ați răspuns ”Da” la întrebarea anterioară, bifați care considerați că ar fi posibilele cauze:. Numărul de răspunsuri: 21 de răspunsuri.">
            <a:extLst>
              <a:ext uri="{FF2B5EF4-FFF2-40B4-BE49-F238E27FC236}">
                <a16:creationId xmlns:a16="http://schemas.microsoft.com/office/drawing/2014/main" id="{B352C298-7AB3-46D5-9F56-FF7B744F0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54" y="530225"/>
            <a:ext cx="10164933" cy="59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845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iagramă a răspunsurilor din Formulare. Titlul întrebării: 13.Considerați că utilizarea instrumentelor/platformelor/resurselor digitale ar crește atractivitatea orelor de curs,motivația elevilor pentru învățare și pentru atingerea succesului școlar??. Numărul de răspunsuri: 21 de răspunsuri.">
            <a:extLst>
              <a:ext uri="{FF2B5EF4-FFF2-40B4-BE49-F238E27FC236}">
                <a16:creationId xmlns:a16="http://schemas.microsoft.com/office/drawing/2014/main" id="{5227FAE3-D4BC-4AB1-9A36-006430EBA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0" y="663574"/>
            <a:ext cx="10582183" cy="61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444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iagramă a răspunsurilor din Formulare. Titlul întrebării: 14.Ați inițiat/implementat un proiect educațional care să presupună utilizarea tehnologiei digitale? Dacă da, menționati denumirea acestuia.. Numărul de răspunsuri: 21 de răspunsuri.">
            <a:extLst>
              <a:ext uri="{FF2B5EF4-FFF2-40B4-BE49-F238E27FC236}">
                <a16:creationId xmlns:a16="http://schemas.microsoft.com/office/drawing/2014/main" id="{879E61C2-A25B-4724-9942-2459CF126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30" y="663575"/>
            <a:ext cx="11461162" cy="58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38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iagramă a răspunsurilor din Formulare. Titlul întrebării: 15.În ce măsură vă desfășurați orele de predare/evaluare prin activități non-formale sau outdoor?. Numărul de răspunsuri: 21 de răspunsuri.">
            <a:extLst>
              <a:ext uri="{FF2B5EF4-FFF2-40B4-BE49-F238E27FC236}">
                <a16:creationId xmlns:a16="http://schemas.microsoft.com/office/drawing/2014/main" id="{92DCE1E6-1352-428F-A46E-BD5F169B1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4" y="530225"/>
            <a:ext cx="10644326" cy="624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148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iagramă a răspunsurilor din Formulare. Titlul întrebării: 16.Care dintre următoarele variante considerați că ar trebui implementată mai des pentru a reduce numărul de absențe, a crește motivația pentru învățare și a îmbunătăți rezultatele școlare?. Numărul de răspunsuri: 21 de răspunsuri.">
            <a:extLst>
              <a:ext uri="{FF2B5EF4-FFF2-40B4-BE49-F238E27FC236}">
                <a16:creationId xmlns:a16="http://schemas.microsoft.com/office/drawing/2014/main" id="{E7B88E9D-8DAB-4F23-B230-3A1110E7D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8" y="330200"/>
            <a:ext cx="109728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27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iagramă a răspunsurilor din Formulare. Titlul întrebării: 17.Ați realizat lecții cu elevii privind pericolele Cyberbullying-ului?. Numărul de răspunsuri: 21 de răspunsuri.">
            <a:extLst>
              <a:ext uri="{FF2B5EF4-FFF2-40B4-BE49-F238E27FC236}">
                <a16:creationId xmlns:a16="http://schemas.microsoft.com/office/drawing/2014/main" id="{B1271E75-0BB9-4E83-B25C-18E9EB7B2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6" y="863600"/>
            <a:ext cx="11132598" cy="542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56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iagramă a răspunsurilor din Formulare. Titlul întrebării: 18.Pe o scară de la 1 la 5, cât de des lucrați cu elevii pe echipe?. Numărul de răspunsuri: 21 de răspunsuri.">
            <a:extLst>
              <a:ext uri="{FF2B5EF4-FFF2-40B4-BE49-F238E27FC236}">
                <a16:creationId xmlns:a16="http://schemas.microsoft.com/office/drawing/2014/main" id="{F99DC831-FEE1-4C27-9852-53E092587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6" y="530225"/>
            <a:ext cx="11020992" cy="594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0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gramă a răspunsurilor din Formulare. Titlul întrebării: 1.Ce vechime efectivă la catedră aveți?. Numărul de răspunsuri: 21 de răspunsuri.">
            <a:extLst>
              <a:ext uri="{FF2B5EF4-FFF2-40B4-BE49-F238E27FC236}">
                <a16:creationId xmlns:a16="http://schemas.microsoft.com/office/drawing/2014/main" id="{4B8C48E9-1755-4B78-9A02-D15D5AA9F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86" y="863600"/>
            <a:ext cx="9898602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46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iagramă a răspunsurilor din Formulare. Titlul întrebării: 19.Atunci când solicitați rezolvarea sarcinilor de lucru pe echipe, preferați ca acestea să fie formate din:. Numărul de răspunsuri: 21 de răspunsuri.">
            <a:extLst>
              <a:ext uri="{FF2B5EF4-FFF2-40B4-BE49-F238E27FC236}">
                <a16:creationId xmlns:a16="http://schemas.microsoft.com/office/drawing/2014/main" id="{57CB22CB-894D-40CB-BDD9-E38C68F64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5" y="663575"/>
            <a:ext cx="10573306" cy="603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431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iagramă a răspunsurilor din Formulare. Titlul întrebării: 20.Care credeți că este nivelul competențelor dumneavoastră profesionale necesare educației elevilor cu oportunități scăzute?. Numărul de răspunsuri: 21 de răspunsuri.">
            <a:extLst>
              <a:ext uri="{FF2B5EF4-FFF2-40B4-BE49-F238E27FC236}">
                <a16:creationId xmlns:a16="http://schemas.microsoft.com/office/drawing/2014/main" id="{598E45E2-1F29-4C3C-B204-D22982B8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5" y="663575"/>
            <a:ext cx="10947228" cy="563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671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iagramă a răspunsurilor din Formulare. Titlul întrebării: 21.Lucrați cu elevi cu oportunități reduse la clasele la care predați?. Numărul de răspunsuri: 21 de răspunsuri.">
            <a:extLst>
              <a:ext uri="{FF2B5EF4-FFF2-40B4-BE49-F238E27FC236}">
                <a16:creationId xmlns:a16="http://schemas.microsoft.com/office/drawing/2014/main" id="{40D3E774-3304-4133-B701-C6444B7DE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8" y="541538"/>
            <a:ext cx="10298097" cy="594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605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iagramă a răspunsurilor din Formulare. Titlul întrebării: 22.În ce măsură reușiți să integrați practicile incluzive la clasă?. Numărul de răspunsuri: 21 de răspunsuri.">
            <a:extLst>
              <a:ext uri="{FF2B5EF4-FFF2-40B4-BE49-F238E27FC236}">
                <a16:creationId xmlns:a16="http://schemas.microsoft.com/office/drawing/2014/main" id="{4C7A8AF4-BDBF-437D-8161-E05D831CC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76" y="530225"/>
            <a:ext cx="10968176" cy="593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992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57EEAA82-CC40-4913-BE64-BDF1082FB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17" y="292962"/>
            <a:ext cx="11141476" cy="65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00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iagramă a răspunsurilor din Formulare. Titlul întrebării: Cum v-ați simțit completând acest chestionar?. Numărul de răspunsuri: 21 de răspunsuri.">
            <a:extLst>
              <a:ext uri="{FF2B5EF4-FFF2-40B4-BE49-F238E27FC236}">
                <a16:creationId xmlns:a16="http://schemas.microsoft.com/office/drawing/2014/main" id="{F43559E2-2541-4D75-A686-E4EDE5AB2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4" y="621437"/>
            <a:ext cx="11244216" cy="584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83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gramă a răspunsurilor din Formulare. Titlul întrebării: 2.Care este disciplina predată? (În cazul predării a 2 sau mai multe discipline, bifați disciplina cu nr. cel mai mare de ore). Numărul de răspunsuri: 21 de răspunsuri.">
            <a:extLst>
              <a:ext uri="{FF2B5EF4-FFF2-40B4-BE49-F238E27FC236}">
                <a16:creationId xmlns:a16="http://schemas.microsoft.com/office/drawing/2014/main" id="{EB233491-2BFD-4C13-9D1E-DC060C252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8" y="301841"/>
            <a:ext cx="11256886" cy="631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02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agramă a răspunsurilor din Formulare. Titlul întrebării: 3.Cât de des ați utilizat în procesul de predare RED-uri avizate?. Numărul de răspunsuri: 21 de răspunsuri.">
            <a:extLst>
              <a:ext uri="{FF2B5EF4-FFF2-40B4-BE49-F238E27FC236}">
                <a16:creationId xmlns:a16="http://schemas.microsoft.com/office/drawing/2014/main" id="{02AE61F8-095D-432A-BD6E-250F45C09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0" y="541538"/>
            <a:ext cx="11203620" cy="596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0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agramă a răspunsurilor din Formulare. Titlul întrebării: 4.Ați creat și publicat resurse educaționale digitale, cu scopul de a crește motivația elevilor pentru învățare?. Numărul de răspunsuri: 21 de răspunsuri.">
            <a:extLst>
              <a:ext uri="{FF2B5EF4-FFF2-40B4-BE49-F238E27FC236}">
                <a16:creationId xmlns:a16="http://schemas.microsoft.com/office/drawing/2014/main" id="{D5CC007A-E472-4317-9AE7-A4E101488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7" y="663575"/>
            <a:ext cx="11248008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17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agramă a răspunsurilor din Formulare. Titlul întrebării: 5.Dacă ați răspuns ”Da” la întrebarea anterioară, precizați 3 platforme utilizate.. Numărul de răspunsuri: 21 de răspunsuri.">
            <a:extLst>
              <a:ext uri="{FF2B5EF4-FFF2-40B4-BE49-F238E27FC236}">
                <a16:creationId xmlns:a16="http://schemas.microsoft.com/office/drawing/2014/main" id="{72BD27E9-5037-41AA-A4E7-194BD06CA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58" y="530225"/>
            <a:ext cx="10182689" cy="59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61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agramă a răspunsurilor din Formulare. Titlul întrebării: 6.Cât de des v-ați desfășurat orele de predare în laboratorul de informatică?. Numărul de răspunsuri: 21 de răspunsuri.">
            <a:extLst>
              <a:ext uri="{FF2B5EF4-FFF2-40B4-BE49-F238E27FC236}">
                <a16:creationId xmlns:a16="http://schemas.microsoft.com/office/drawing/2014/main" id="{465E9B7D-B4D7-4163-9994-4AFF75C0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4" y="435006"/>
            <a:ext cx="11523215" cy="606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0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agramă a răspunsurilor din Formulare. Titlul întrebării: 7.Ați utilizat tabla interactivă în procesul educațional?. Numărul de răspunsuri: 21 de răspunsuri.">
            <a:extLst>
              <a:ext uri="{FF2B5EF4-FFF2-40B4-BE49-F238E27FC236}">
                <a16:creationId xmlns:a16="http://schemas.microsoft.com/office/drawing/2014/main" id="{5689A3A3-8535-4244-B55C-3024146D9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4" y="328474"/>
            <a:ext cx="10804125" cy="601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303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iagramă a răspunsurilor din Formulare. Titlul întrebării: 8.Dacă ați răspuns ”Nu” la întrebarea anterioară, vă doriți să utilizați tabla interactivă?. Numărul de răspunsuri: 21 de răspunsuri.">
            <a:extLst>
              <a:ext uri="{FF2B5EF4-FFF2-40B4-BE49-F238E27FC236}">
                <a16:creationId xmlns:a16="http://schemas.microsoft.com/office/drawing/2014/main" id="{A5781CC5-909F-4DD1-A363-DA4EAC7ED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0" y="399495"/>
            <a:ext cx="10821879" cy="622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96632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</Words>
  <Application>Microsoft Office PowerPoint</Application>
  <PresentationFormat>Ecran lat</PresentationFormat>
  <Paragraphs>3</Paragraphs>
  <Slides>25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ROSE 57</dc:creator>
  <cp:lastModifiedBy>ROSE 57</cp:lastModifiedBy>
  <cp:revision>3</cp:revision>
  <dcterms:created xsi:type="dcterms:W3CDTF">2022-10-13T16:56:56Z</dcterms:created>
  <dcterms:modified xsi:type="dcterms:W3CDTF">2022-10-13T17:01:46Z</dcterms:modified>
</cp:coreProperties>
</file>