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85EF2CE-E1B9-48AD-B8CE-F8DC9B6FCF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F5C2FC90-3600-49DE-9B45-2E2922DE34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BD8F4B9E-AA26-4DD4-8569-281F90CF9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E7A2-294F-4CA8-89E1-67C25AEB254C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C24E9420-EF2F-49B3-BBB8-08B9D19F2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070F0C61-40F7-4D5C-B421-503984C9E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C99B-F797-429C-8E57-35BAC889C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41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F7705F1-A925-4FA8-B01F-239FFE456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601F4C30-F3E7-4B81-BEC6-D196B793A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DB7E1086-15B1-4C32-87C3-5922577FF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E7A2-294F-4CA8-89E1-67C25AEB254C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BA39E2F2-0B33-4FCE-BBA1-6CF13427B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90B672F9-9199-4982-AA2D-367D3605A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C99B-F797-429C-8E57-35BAC889C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42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15D76B14-FEAE-4860-866C-1D70F70EAD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A53AEF64-8924-4C35-A0EF-4A195E4782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2B4E6C45-7550-4248-A6CF-F63884A9E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E7A2-294F-4CA8-89E1-67C25AEB254C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ED3E419F-8049-4433-B849-A5CEBF63B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62A87428-17DC-419B-99E1-CAA0F5050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C99B-F797-429C-8E57-35BAC889C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44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4B0037D-E68C-4ACE-91ED-66E404369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A6A00D5D-A3D5-4946-904A-5C7AE8C41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1B608E55-CB40-4FE9-96BD-BD3BBD3FD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E7A2-294F-4CA8-89E1-67C25AEB254C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C766FBD3-0532-4B97-95A6-2DF57A4B8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68410898-AA76-40B5-A865-F04637271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C99B-F797-429C-8E57-35BAC889C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76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7CBB999-AE93-4E34-B5C3-816D4FB74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900BF372-7B7F-4EE8-A366-0351F7FF1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694D15A2-69A7-4F7F-B8F6-4626A49C6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E7A2-294F-4CA8-89E1-67C25AEB254C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86F8897F-F92E-4EB7-B311-AEBE15EF2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84D48555-1ACE-4F50-B956-BCA7FFA62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C99B-F797-429C-8E57-35BAC889C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77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9AB3E22-A77C-451A-BA03-19690986B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AFF8D3D-9288-4BDF-8F49-59F3D7DC2E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FFDEC150-40D8-4D2D-9EC8-B3E7B4FFB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95638A1C-655D-46F4-87E9-84B91B51D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E7A2-294F-4CA8-89E1-67C25AEB254C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E423514D-DC00-4A62-BDEA-9780C9799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E04C5AE8-40A8-4460-89F2-EA3EB1690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C99B-F797-429C-8E57-35BAC889C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60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F704FEA-E884-477E-8433-B5F34959E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6250FB00-B2A2-4644-91EA-CAC1177A5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B0CB7BB3-16F8-4ACA-8EB4-3C7E036D25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3C9A90A5-2369-4C34-A4A4-6EF7745893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1F3C564D-2568-46B2-B375-8B5737C497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F084707F-3C08-4A43-883C-0BA36414A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E7A2-294F-4CA8-89E1-67C25AEB254C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770CC04D-75F0-4106-B156-721B548FC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BA379363-E9A4-4E4A-9FAB-72409ABAD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C99B-F797-429C-8E57-35BAC889C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3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6CB0F0B-669F-4911-85BB-6BB4E31D1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BB1D34DB-5EE8-42D8-85E7-862BE07DA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E7A2-294F-4CA8-89E1-67C25AEB254C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CA339614-3022-4DC7-B83E-0278C8F36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015E0C94-9F27-4A35-8259-D03302B50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C99B-F797-429C-8E57-35BAC889C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28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62F73649-E914-48A5-B950-1B13136C5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E7A2-294F-4CA8-89E1-67C25AEB254C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C9F420B7-431B-499E-89FD-45917877D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39CADA08-B0A4-4B0B-85BE-E82CCADEE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C99B-F797-429C-8E57-35BAC889C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41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AB5CBB7-8545-4F0A-AA12-A796F0AC6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87147F35-F2AB-46F2-8DFA-5F3E5753F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4262DE06-B696-4E69-9805-4FDC11BA1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CB304DB8-96B7-4B02-83DC-2E3AED25E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E7A2-294F-4CA8-89E1-67C25AEB254C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71436868-08FD-426D-A104-8779A74ED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B6FA4718-86F2-411B-AC7B-DFB6F2E94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C99B-F797-429C-8E57-35BAC889C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64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3F4A407-6AF7-438A-B369-E24CC9F1D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14377619-FDDB-43DD-9B9F-D99E092517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D10DF60C-D886-4B41-96BC-8550A57F61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0832F618-AB4E-425B-9F14-77C117BC6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E7A2-294F-4CA8-89E1-67C25AEB254C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31351A8F-0867-4F9D-B0F1-874F3441D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36E0A275-98A1-4522-BBBE-05D657DA7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C99B-F797-429C-8E57-35BAC889C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22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FE631C2C-46A7-4127-9F47-6A2E30686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D4BBC900-0476-45B4-81F5-BD7D12576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63E160C9-3524-401D-BCFA-1B530523CD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3E7A2-294F-4CA8-89E1-67C25AEB254C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07C3800D-3930-4E3B-B2BE-E5338418B8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9E7CF53A-CCA3-42C9-888E-0CF4BF1BAE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5C99B-F797-429C-8E57-35BAC889C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283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: colțuri diagonale decupate 1">
            <a:extLst>
              <a:ext uri="{FF2B5EF4-FFF2-40B4-BE49-F238E27FC236}">
                <a16:creationId xmlns:a16="http://schemas.microsoft.com/office/drawing/2014/main" id="{E8CED5D3-80C4-4E91-9709-40CC5172A7A3}"/>
              </a:ext>
            </a:extLst>
          </p:cNvPr>
          <p:cNvSpPr/>
          <p:nvPr/>
        </p:nvSpPr>
        <p:spPr>
          <a:xfrm>
            <a:off x="1074198" y="3752029"/>
            <a:ext cx="9605639" cy="1473693"/>
          </a:xfrm>
          <a:prstGeom prst="snip2Diag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CHESTIONAR ELEV</a:t>
            </a:r>
            <a:r>
              <a:rPr lang="ro-RO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pPr algn="ctr"/>
            <a:r>
              <a:rPr lang="ro-RO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RĂSPUNSURI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Dreptunghi: colțuri diagonale decupate 2">
            <a:extLst>
              <a:ext uri="{FF2B5EF4-FFF2-40B4-BE49-F238E27FC236}">
                <a16:creationId xmlns:a16="http://schemas.microsoft.com/office/drawing/2014/main" id="{3CD8EC82-3177-4696-B9C0-F6A0776F514C}"/>
              </a:ext>
            </a:extLst>
          </p:cNvPr>
          <p:cNvSpPr/>
          <p:nvPr/>
        </p:nvSpPr>
        <p:spPr>
          <a:xfrm>
            <a:off x="106532" y="5539666"/>
            <a:ext cx="11958221" cy="1189608"/>
          </a:xfrm>
          <a:prstGeom prst="snip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Chestionar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satisfacție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adresat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elevilor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liceu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gimnaziu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cadrul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ro-RO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iceului</a:t>
            </a: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o-RO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ehnologic</a:t>
            </a: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Bâlteni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înaintea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implementării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proiectului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Erasmus + ”I.D.E.A.L</a:t>
            </a: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-Inclusive </a:t>
            </a:r>
            <a:r>
              <a:rPr lang="ro-RO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Digital </a:t>
            </a:r>
            <a:r>
              <a:rPr lang="ro-RO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Active </a:t>
            </a:r>
            <a:r>
              <a:rPr lang="ro-RO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B1CFE368-5323-4584-843B-EDC1FEA0F0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446" y="200012"/>
            <a:ext cx="2752725" cy="892206"/>
          </a:xfrm>
          <a:prstGeom prst="rect">
            <a:avLst/>
          </a:prstGeo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765C2047-878A-4AFA-8E6F-21A2EFA114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26"/>
            <a:ext cx="2873221" cy="820920"/>
          </a:xfrm>
          <a:prstGeom prst="rect">
            <a:avLst/>
          </a:prstGeom>
        </p:spPr>
      </p:pic>
      <p:pic>
        <p:nvPicPr>
          <p:cNvPr id="9" name="Imagine 8">
            <a:extLst>
              <a:ext uri="{FF2B5EF4-FFF2-40B4-BE49-F238E27FC236}">
                <a16:creationId xmlns:a16="http://schemas.microsoft.com/office/drawing/2014/main" id="{5352F317-2006-4874-8B79-6E6035D96F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961" y="1369987"/>
            <a:ext cx="4208016" cy="2225070"/>
          </a:xfrm>
          <a:prstGeom prst="rect">
            <a:avLst/>
          </a:prstGeom>
        </p:spPr>
      </p:pic>
      <p:sp>
        <p:nvSpPr>
          <p:cNvPr id="10" name="Oval 9" descr="liceu 4">
            <a:extLst>
              <a:ext uri="{FF2B5EF4-FFF2-40B4-BE49-F238E27FC236}">
                <a16:creationId xmlns:a16="http://schemas.microsoft.com/office/drawing/2014/main" id="{AD72BE43-AE99-4BC2-B7A7-0468455AA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5111" y="128726"/>
            <a:ext cx="2680199" cy="1189608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73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iagramă a răspunsurilor din Formulare. Titlul întrebării: 9. Pentru rezolvarea sarcinilor de lucru, preferați să lucrați:. Numărul de răspunsuri: 122 de răspunsuri.">
            <a:extLst>
              <a:ext uri="{FF2B5EF4-FFF2-40B4-BE49-F238E27FC236}">
                <a16:creationId xmlns:a16="http://schemas.microsoft.com/office/drawing/2014/main" id="{7954A86B-9CBE-434F-A7C0-738AF0C8B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0225"/>
            <a:ext cx="10582183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578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iagramă a răspunsurilor din Formulare. Titlul întrebării: 10. Cât de atractive considerați că au fost orele de curs în anul școlar 2021-2022?. Numărul de răspunsuri: 122 de răspunsuri.">
            <a:extLst>
              <a:ext uri="{FF2B5EF4-FFF2-40B4-BE49-F238E27FC236}">
                <a16:creationId xmlns:a16="http://schemas.microsoft.com/office/drawing/2014/main" id="{E346F6F4-595D-4398-BD2E-CA4489D03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98" y="530225"/>
            <a:ext cx="9454719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56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agramă a răspunsurilor din Formulare. Titlul întrebării: 1.Bifați nivelul de învățământ la care vă încadrați:. Numărul de răspunsuri: 122 de răspunsuri.">
            <a:extLst>
              <a:ext uri="{FF2B5EF4-FFF2-40B4-BE49-F238E27FC236}">
                <a16:creationId xmlns:a16="http://schemas.microsoft.com/office/drawing/2014/main" id="{85CF46FB-DADB-41BD-83BA-D93243A35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89" y="863600"/>
            <a:ext cx="9179511" cy="536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774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iagramă a răspunsurilor din Formulare. Titlul întrebării: 2.În ce măsură sunt utilizate de către profesori instrumentele digitale în procesul de predare?. Numărul de răspunsuri: 122 de răspunsuri.">
            <a:extLst>
              <a:ext uri="{FF2B5EF4-FFF2-40B4-BE49-F238E27FC236}">
                <a16:creationId xmlns:a16="http://schemas.microsoft.com/office/drawing/2014/main" id="{D084C49E-F142-4B16-A1BE-61B9BBB58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160" y="863600"/>
            <a:ext cx="9827581" cy="537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104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iagramă a răspunsurilor din Formulare. Titlul întrebării: 3.Cât de des ați primit teme de lucru/proiecte care să împlice în rezolvare/realizare utilizarea instrumentelor digitale, în anul școlar 2021-2022?. Numărul de răspunsuri: 122 de răspunsuri.">
            <a:extLst>
              <a:ext uri="{FF2B5EF4-FFF2-40B4-BE49-F238E27FC236}">
                <a16:creationId xmlns:a16="http://schemas.microsoft.com/office/drawing/2014/main" id="{2FA1F47A-1785-42C8-A49D-BB7AC2092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608" y="663575"/>
            <a:ext cx="9552373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092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iagramă a răspunsurilor din Formulare. Titlul întrebării: 4.Cât de des vă doriți să realizați temele de lucru/proiectele prin  utilizarea instrumentelor digitale? &#10;. Numărul de răspunsuri: 122 de răspunsuri.">
            <a:extLst>
              <a:ext uri="{FF2B5EF4-FFF2-40B4-BE49-F238E27FC236}">
                <a16:creationId xmlns:a16="http://schemas.microsoft.com/office/drawing/2014/main" id="{98B2249E-2265-4938-8F8A-29CDD90C8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836" y="663575"/>
            <a:ext cx="9357065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567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iagramă a răspunsurilor din Formulare. Titlul întrebării: 5.În ce măsură credeți că utilizarea frecventă a resurselor educaționale digitale/instrumentelor digitale în activitățile scolare curente, v-ar îmbunătăți rezultatele școlare?. Numărul de răspunsuri: 122 de răspunsuri.">
            <a:extLst>
              <a:ext uri="{FF2B5EF4-FFF2-40B4-BE49-F238E27FC236}">
                <a16:creationId xmlns:a16="http://schemas.microsoft.com/office/drawing/2014/main" id="{9D00E77B-2151-48EF-B98C-4B99A5E00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470" y="330200"/>
            <a:ext cx="8433786" cy="619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033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iagramă a răspunsurilor din Formulare. Titlul întrebării: 6.Ce nivel al competențelor digitale și de utilizare al instrumentelor TIC credeți că aveți?. Numărul de răspunsuri: 122 de răspunsuri.">
            <a:extLst>
              <a:ext uri="{FF2B5EF4-FFF2-40B4-BE49-F238E27FC236}">
                <a16:creationId xmlns:a16="http://schemas.microsoft.com/office/drawing/2014/main" id="{D5F71FFF-8C9E-4416-BBAF-E23CC9DED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288" y="863600"/>
            <a:ext cx="8984203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871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>
            <a:extLst>
              <a:ext uri="{FF2B5EF4-FFF2-40B4-BE49-F238E27FC236}">
                <a16:creationId xmlns:a16="http://schemas.microsoft.com/office/drawing/2014/main" id="{C5078D05-8874-4C9E-9F4D-724A07ADB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497" y="532659"/>
            <a:ext cx="9405257" cy="572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873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>
            <a:extLst>
              <a:ext uri="{FF2B5EF4-FFF2-40B4-BE49-F238E27FC236}">
                <a16:creationId xmlns:a16="http://schemas.microsoft.com/office/drawing/2014/main" id="{E7421036-3135-45F3-B163-6F89ED80D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176" y="0"/>
            <a:ext cx="10431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537560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47</Words>
  <Application>Microsoft Office PowerPoint</Application>
  <PresentationFormat>Ecran lat</PresentationFormat>
  <Paragraphs>3</Paragraphs>
  <Slides>11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4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Temă Office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ROSE 57</dc:creator>
  <cp:lastModifiedBy>ROSE 57</cp:lastModifiedBy>
  <cp:revision>2</cp:revision>
  <dcterms:created xsi:type="dcterms:W3CDTF">2022-10-13T16:39:33Z</dcterms:created>
  <dcterms:modified xsi:type="dcterms:W3CDTF">2022-10-13T16:47:18Z</dcterms:modified>
</cp:coreProperties>
</file>