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BAE6B8-14B4-4E6E-8592-AC38EBC21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1836D8CE-FC6A-4D94-87B4-97DAB2F55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ED021FE-4E07-41DE-A73F-7C2AC5077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05B-75CC-4096-9E0C-5AD38B74927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033B4DE-25AF-4177-8600-4333B724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2241360-FC53-43BC-B6F6-21431A88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18F8-00B3-456E-9498-675EF0646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8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3E7F52-50CA-4EAF-BC55-9F5711FE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7CA8F1C7-50DC-459B-8D2F-DC7786B36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E46A5AD-E23E-453A-A8AD-41DD3FB6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05B-75CC-4096-9E0C-5AD38B74927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ECDAF3F-CCD4-4E9D-8A9E-7E95FAD2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4E38085-AAE2-4C8D-852D-8CA15F0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18F8-00B3-456E-9498-675EF0646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AA6DCA9A-B3E0-431C-960B-F48187B15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EFB68499-64DC-4599-A069-EF20A6939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3540CE2-4269-4ECB-A392-1F1DE5E2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05B-75CC-4096-9E0C-5AD38B74927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D1E5D9A-EE5B-4F53-B30C-AD3F1508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07533FF-AD74-4401-87B4-0466475F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18F8-00B3-456E-9498-675EF0646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91F0BEA-4944-4794-95A5-E8D54416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63F6C5B-20C1-42B6-AFAB-80702CA43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3F77A8C-B808-46F3-97A7-F7CA8A13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05B-75CC-4096-9E0C-5AD38B74927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D6D79AA-BFC8-440E-B380-157C53B6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2E2BB24-799C-4EEA-8819-938B2833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18F8-00B3-456E-9498-675EF0646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A365ED0-B90E-4E25-8B76-34325CFC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C197F09-1179-4E93-959F-E98657C5D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274C3B5-4F83-4C36-AFA4-F72E3AB94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05B-75CC-4096-9E0C-5AD38B74927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AB2F1A8-A58B-4CEE-9FCA-FDCC2713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83D4DB0-CADA-4431-BC05-1522FAD7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18F8-00B3-456E-9498-675EF0646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E9CEF64-317C-47D9-ABF1-2A1AECCC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BE825CE-77B3-490F-9C83-024C9DD0B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68A7AEE-DA53-4153-A489-680AFCB04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CC1DDB2-386E-4B9E-80A7-1ACAF990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05B-75CC-4096-9E0C-5AD38B74927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F04D8DA-40B5-4A54-816F-BD4FCAFC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2167DDD-1853-4618-8850-820AE44F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18F8-00B3-456E-9498-675EF0646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4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8640554-D983-4D3A-8DAE-978F7F6E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BEE5B26-FFC1-4D4A-AFC5-6F6EC24C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86752CF3-143C-4A85-9E90-2BCCA6E79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4AF7B94A-404A-4FA3-9C2F-E4631EEF6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2F3CFE0-F529-454C-9228-8E55585A7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C004E67C-A6F9-4068-8FF6-CD1BC340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05B-75CC-4096-9E0C-5AD38B74927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9DB1DC07-A888-42CB-9BC6-6395D846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07A2F716-A4F6-4BBD-B1C5-DEC41220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18F8-00B3-456E-9498-675EF0646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9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5A080BD-79C9-43D2-83A2-A217B408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CA0FB30-CAA0-41D3-B919-200DB2BF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05B-75CC-4096-9E0C-5AD38B74927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0082C825-31AA-4BE9-8E76-852A0D11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4C8A0A22-018A-4E66-981E-CF53E71B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18F8-00B3-456E-9498-675EF0646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1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A4B4387E-558B-4F00-85E3-1F5B7295C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05B-75CC-4096-9E0C-5AD38B74927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F473362E-B5E1-4BBF-B37C-0C86AC5D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670C03DC-A49D-4B9D-9F87-740C190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18F8-00B3-456E-9498-675EF0646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6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E108348-68C4-4866-81C4-62F85A68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3027DDA-4DE0-4AB1-B7D1-72FB0CBDF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A226710-BF0D-499E-930A-8CB359D96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C47AA71-4283-4F8A-8184-4D8F600F3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05B-75CC-4096-9E0C-5AD38B74927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65F71B04-05F2-4208-B817-24D1D808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11D149C-0C80-4BF5-8BB4-4764839B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18F8-00B3-456E-9498-675EF0646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2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663B7DB-578F-4041-95A3-0F26D4F8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627424E3-94E8-446C-845F-B61FD6D20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636BB8B-E9FB-4DF8-B56B-92AC2156C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9170680C-280B-4BF1-8E43-B476B35A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05B-75CC-4096-9E0C-5AD38B74927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E5A9FF6-A516-49BD-A770-37929AB6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2421A94-DBE3-45D5-BDC4-B0F7C462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18F8-00B3-456E-9498-675EF0646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7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5A189ED2-D110-4532-8231-B02683CC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226D6A6-E51E-44BD-A2F1-4ECD8B829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99B3C3-8492-4D44-B925-5BF58BD85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D105B-75CC-4096-9E0C-5AD38B74927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C0E0561-4957-4350-8E27-B5FF405D7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351680E-1741-43DA-B54A-BF1ECF4DD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918F8-00B3-456E-9498-675EF0646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42AC1B86-C5B5-4201-A17C-22CC41689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822" y="0"/>
            <a:ext cx="3046562" cy="104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44506440-9C1A-4615-8A79-B52644891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4" y="126211"/>
            <a:ext cx="2902998" cy="1025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B65FC0BE-0F4E-440D-9920-C9B447B33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25" y="310719"/>
            <a:ext cx="2902998" cy="1526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Oval 7" descr="liceu 4">
            <a:extLst>
              <a:ext uri="{FF2B5EF4-FFF2-40B4-BE49-F238E27FC236}">
                <a16:creationId xmlns:a16="http://schemas.microsoft.com/office/drawing/2014/main" id="{4776D65B-3385-4F1A-9772-5DACD01CC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375" y="81496"/>
            <a:ext cx="2339032" cy="172226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Sul: orizontal 8">
            <a:extLst>
              <a:ext uri="{FF2B5EF4-FFF2-40B4-BE49-F238E27FC236}">
                <a16:creationId xmlns:a16="http://schemas.microsoft.com/office/drawing/2014/main" id="{E4D4261B-EB48-42F5-AB59-D568E8D6EBF3}"/>
              </a:ext>
            </a:extLst>
          </p:cNvPr>
          <p:cNvSpPr/>
          <p:nvPr/>
        </p:nvSpPr>
        <p:spPr>
          <a:xfrm>
            <a:off x="142044" y="1663142"/>
            <a:ext cx="11816176" cy="2578965"/>
          </a:xfrm>
          <a:prstGeom prst="horizontalScroll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9600" dirty="0">
              <a:solidFill>
                <a:srgbClr val="FF0000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ro-RO" sz="96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I.D.E.A.L</a:t>
            </a:r>
          </a:p>
          <a:p>
            <a:pPr algn="ctr"/>
            <a:r>
              <a:rPr lang="ro-RO" sz="44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Inclusive </a:t>
            </a:r>
            <a:r>
              <a:rPr lang="ro-RO" sz="4400" dirty="0" err="1">
                <a:solidFill>
                  <a:srgbClr val="FF0000"/>
                </a:solidFill>
                <a:latin typeface="Franklin Gothic Medium Cond" panose="020B0606030402020204" pitchFamily="34" charset="0"/>
              </a:rPr>
              <a:t>and</a:t>
            </a:r>
            <a:r>
              <a:rPr lang="ro-RO" sz="44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 Digital </a:t>
            </a:r>
            <a:r>
              <a:rPr lang="ro-RO" sz="4400" dirty="0" err="1">
                <a:solidFill>
                  <a:srgbClr val="FF0000"/>
                </a:solidFill>
                <a:latin typeface="Franklin Gothic Medium Cond" panose="020B0606030402020204" pitchFamily="34" charset="0"/>
              </a:rPr>
              <a:t>Education</a:t>
            </a:r>
            <a:r>
              <a:rPr lang="ro-RO" sz="44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 for Active </a:t>
            </a:r>
            <a:r>
              <a:rPr lang="ro-RO" sz="4400" dirty="0" err="1">
                <a:solidFill>
                  <a:srgbClr val="FF0000"/>
                </a:solidFill>
                <a:latin typeface="Franklin Gothic Medium Cond" panose="020B0606030402020204" pitchFamily="34" charset="0"/>
              </a:rPr>
              <a:t>Learning</a:t>
            </a:r>
            <a:endParaRPr lang="en-US" sz="4400" dirty="0">
              <a:solidFill>
                <a:srgbClr val="FF0000"/>
              </a:solidFill>
              <a:latin typeface="Franklin Gothic Medium Cond" panose="020B0606030402020204" pitchFamily="34" charset="0"/>
            </a:endParaRPr>
          </a:p>
          <a:p>
            <a:pPr algn="ctr"/>
            <a:endParaRPr lang="en-US" sz="9600" dirty="0">
              <a:solidFill>
                <a:srgbClr val="FF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Sul: orizontal 9">
            <a:extLst>
              <a:ext uri="{FF2B5EF4-FFF2-40B4-BE49-F238E27FC236}">
                <a16:creationId xmlns:a16="http://schemas.microsoft.com/office/drawing/2014/main" id="{78AF3CF1-24CE-4A4F-A3A5-4B8046E4E33C}"/>
              </a:ext>
            </a:extLst>
          </p:cNvPr>
          <p:cNvSpPr/>
          <p:nvPr/>
        </p:nvSpPr>
        <p:spPr>
          <a:xfrm>
            <a:off x="142044" y="4101484"/>
            <a:ext cx="11816177" cy="1837678"/>
          </a:xfrm>
          <a:prstGeom prst="horizontalScroll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realizat cu logo-urile concepute de elevi ai clasei a VII-a B, Liceul Tehnologic Bâlteni, Structura Șc. </a:t>
            </a:r>
            <a:r>
              <a:rPr lang="ro-RO" sz="3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</a:t>
            </a:r>
            <a:r>
              <a:rPr lang="ro-RO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Nr.1 Peșteana-Jiu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reptunghi: colțuri rotunjite 10">
            <a:extLst>
              <a:ext uri="{FF2B5EF4-FFF2-40B4-BE49-F238E27FC236}">
                <a16:creationId xmlns:a16="http://schemas.microsoft.com/office/drawing/2014/main" id="{087C5269-E7AE-45E0-93FC-29D839FC6460}"/>
              </a:ext>
            </a:extLst>
          </p:cNvPr>
          <p:cNvSpPr/>
          <p:nvPr/>
        </p:nvSpPr>
        <p:spPr>
          <a:xfrm>
            <a:off x="7679184" y="5939162"/>
            <a:ext cx="4279036" cy="60066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7030A0"/>
                </a:solidFill>
              </a:rPr>
              <a:t>Prof. coordonator,</a:t>
            </a:r>
          </a:p>
          <a:p>
            <a:pPr algn="ctr"/>
            <a:r>
              <a:rPr lang="ro-RO" dirty="0" err="1">
                <a:solidFill>
                  <a:srgbClr val="7030A0"/>
                </a:solidFill>
              </a:rPr>
              <a:t>Orzan</a:t>
            </a:r>
            <a:r>
              <a:rPr lang="ro-RO" dirty="0">
                <a:solidFill>
                  <a:srgbClr val="7030A0"/>
                </a:solidFill>
              </a:rPr>
              <a:t> Claudia-Elena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4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8BBE8446-5FAA-4FCD-AC47-42B46DCF8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1" y="246356"/>
            <a:ext cx="11061577" cy="5936941"/>
          </a:xfrm>
          <a:prstGeom prst="rect">
            <a:avLst/>
          </a:prstGeom>
        </p:spPr>
      </p:pic>
      <p:sp>
        <p:nvSpPr>
          <p:cNvPr id="8" name="Ondulare 7">
            <a:extLst>
              <a:ext uri="{FF2B5EF4-FFF2-40B4-BE49-F238E27FC236}">
                <a16:creationId xmlns:a16="http://schemas.microsoft.com/office/drawing/2014/main" id="{45BC8B46-AAD5-4B33-A7DC-7F9BC45A88CE}"/>
              </a:ext>
            </a:extLst>
          </p:cNvPr>
          <p:cNvSpPr/>
          <p:nvPr/>
        </p:nvSpPr>
        <p:spPr>
          <a:xfrm>
            <a:off x="8167457" y="6183297"/>
            <a:ext cx="3595456" cy="488272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002060"/>
                </a:solidFill>
              </a:rPr>
              <a:t>Elev: </a:t>
            </a:r>
            <a:r>
              <a:rPr lang="ro-RO" dirty="0" err="1">
                <a:solidFill>
                  <a:srgbClr val="002060"/>
                </a:solidFill>
              </a:rPr>
              <a:t>Șișu</a:t>
            </a:r>
            <a:r>
              <a:rPr lang="ro-RO" dirty="0">
                <a:solidFill>
                  <a:srgbClr val="002060"/>
                </a:solidFill>
              </a:rPr>
              <a:t> Ionuț Adrian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2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30E6EC84-7343-41C9-A301-6A8839EBB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8" y="248575"/>
            <a:ext cx="10866267" cy="57083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4" name="Ondulare 3">
            <a:extLst>
              <a:ext uri="{FF2B5EF4-FFF2-40B4-BE49-F238E27FC236}">
                <a16:creationId xmlns:a16="http://schemas.microsoft.com/office/drawing/2014/main" id="{61C699DF-306B-481F-B543-6D961B686999}"/>
              </a:ext>
            </a:extLst>
          </p:cNvPr>
          <p:cNvSpPr/>
          <p:nvPr/>
        </p:nvSpPr>
        <p:spPr>
          <a:xfrm>
            <a:off x="8167457" y="6183297"/>
            <a:ext cx="3595456" cy="488272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002060"/>
                </a:solidFill>
              </a:rPr>
              <a:t>Elev: Dobrescu Maria </a:t>
            </a:r>
            <a:r>
              <a:rPr lang="ro-RO" dirty="0" err="1">
                <a:solidFill>
                  <a:srgbClr val="002060"/>
                </a:solidFill>
              </a:rPr>
              <a:t>Anelisa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0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C5525497-F071-440C-AF51-6BA56D1D8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1" y="248575"/>
            <a:ext cx="10866267" cy="5770485"/>
          </a:xfrm>
          <a:prstGeom prst="rect">
            <a:avLst/>
          </a:prstGeom>
        </p:spPr>
      </p:pic>
      <p:sp>
        <p:nvSpPr>
          <p:cNvPr id="8" name="Ondulare 7">
            <a:extLst>
              <a:ext uri="{FF2B5EF4-FFF2-40B4-BE49-F238E27FC236}">
                <a16:creationId xmlns:a16="http://schemas.microsoft.com/office/drawing/2014/main" id="{B8C668FF-801D-4887-89CA-BFC96A7F21C4}"/>
              </a:ext>
            </a:extLst>
          </p:cNvPr>
          <p:cNvSpPr/>
          <p:nvPr/>
        </p:nvSpPr>
        <p:spPr>
          <a:xfrm>
            <a:off x="159799" y="6236563"/>
            <a:ext cx="3595456" cy="488272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002060"/>
                </a:solidFill>
              </a:rPr>
              <a:t>Elev: </a:t>
            </a:r>
            <a:r>
              <a:rPr lang="ro-RO" dirty="0" err="1">
                <a:solidFill>
                  <a:srgbClr val="002060"/>
                </a:solidFill>
              </a:rPr>
              <a:t>Ciocioi</a:t>
            </a:r>
            <a:r>
              <a:rPr lang="ro-RO" dirty="0">
                <a:solidFill>
                  <a:srgbClr val="002060"/>
                </a:solidFill>
              </a:rPr>
              <a:t> Iasmina-Alexandra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8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F766E426-F71C-4B17-A52D-3CE3022BF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6" y="221942"/>
            <a:ext cx="10804125" cy="5894773"/>
          </a:xfrm>
          <a:prstGeom prst="rect">
            <a:avLst/>
          </a:prstGeom>
        </p:spPr>
      </p:pic>
      <p:sp>
        <p:nvSpPr>
          <p:cNvPr id="5" name="Ondulare 4">
            <a:extLst>
              <a:ext uri="{FF2B5EF4-FFF2-40B4-BE49-F238E27FC236}">
                <a16:creationId xmlns:a16="http://schemas.microsoft.com/office/drawing/2014/main" id="{8E8C5D56-EFEA-4A08-A943-10D458795D04}"/>
              </a:ext>
            </a:extLst>
          </p:cNvPr>
          <p:cNvSpPr/>
          <p:nvPr/>
        </p:nvSpPr>
        <p:spPr>
          <a:xfrm>
            <a:off x="8273989" y="6218808"/>
            <a:ext cx="3595456" cy="488272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002060"/>
                </a:solidFill>
              </a:rPr>
              <a:t>Elev: </a:t>
            </a:r>
            <a:r>
              <a:rPr lang="ro-RO" dirty="0" err="1">
                <a:solidFill>
                  <a:srgbClr val="002060"/>
                </a:solidFill>
              </a:rPr>
              <a:t>Mrejeru</a:t>
            </a:r>
            <a:r>
              <a:rPr lang="ro-RO" dirty="0">
                <a:solidFill>
                  <a:srgbClr val="002060"/>
                </a:solidFill>
              </a:rPr>
              <a:t> Evelina-Alina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4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C296BC2D-17CE-406A-8861-D5AEDD2A0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1" y="150920"/>
            <a:ext cx="11159231" cy="5814874"/>
          </a:xfrm>
          <a:prstGeom prst="rect">
            <a:avLst/>
          </a:prstGeom>
        </p:spPr>
      </p:pic>
      <p:sp>
        <p:nvSpPr>
          <p:cNvPr id="7" name="Ondulare 6">
            <a:extLst>
              <a:ext uri="{FF2B5EF4-FFF2-40B4-BE49-F238E27FC236}">
                <a16:creationId xmlns:a16="http://schemas.microsoft.com/office/drawing/2014/main" id="{BEB5819B-0E3A-4EDD-8B6E-7B367A5142A9}"/>
              </a:ext>
            </a:extLst>
          </p:cNvPr>
          <p:cNvSpPr/>
          <p:nvPr/>
        </p:nvSpPr>
        <p:spPr>
          <a:xfrm>
            <a:off x="8273989" y="6218808"/>
            <a:ext cx="3595456" cy="488272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002060"/>
                </a:solidFill>
              </a:rPr>
              <a:t>Elev: Surdu Constantin-Ionuț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87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70</Words>
  <Application>Microsoft Office PowerPoint</Application>
  <PresentationFormat>Ecran lat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Franklin Gothic Medium Cond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ROSE 57</dc:creator>
  <cp:lastModifiedBy>Mirabela</cp:lastModifiedBy>
  <cp:revision>7</cp:revision>
  <dcterms:created xsi:type="dcterms:W3CDTF">2022-10-15T15:42:41Z</dcterms:created>
  <dcterms:modified xsi:type="dcterms:W3CDTF">2022-10-16T08:07:54Z</dcterms:modified>
</cp:coreProperties>
</file>